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70" r:id="rId6"/>
    <p:sldId id="281" r:id="rId7"/>
    <p:sldId id="282" r:id="rId8"/>
    <p:sldId id="284" r:id="rId9"/>
    <p:sldId id="286" r:id="rId10"/>
    <p:sldId id="287" r:id="rId11"/>
    <p:sldId id="291" r:id="rId12"/>
    <p:sldId id="288" r:id="rId13"/>
    <p:sldId id="289" r:id="rId14"/>
    <p:sldId id="290" r:id="rId15"/>
    <p:sldId id="278" r:id="rId16"/>
    <p:sldId id="279" r:id="rId17"/>
    <p:sldId id="258" r:id="rId18"/>
    <p:sldId id="276" r:id="rId19"/>
    <p:sldId id="273" r:id="rId20"/>
    <p:sldId id="280" r:id="rId21"/>
    <p:sldId id="274" r:id="rId22"/>
    <p:sldId id="259" r:id="rId23"/>
    <p:sldId id="260" r:id="rId24"/>
    <p:sldId id="261" r:id="rId25"/>
    <p:sldId id="262" r:id="rId26"/>
    <p:sldId id="263" r:id="rId27"/>
    <p:sldId id="264" r:id="rId28"/>
    <p:sldId id="298" r:id="rId29"/>
    <p:sldId id="292" r:id="rId30"/>
    <p:sldId id="303" r:id="rId31"/>
    <p:sldId id="293" r:id="rId32"/>
    <p:sldId id="300" r:id="rId33"/>
    <p:sldId id="294" r:id="rId34"/>
    <p:sldId id="301" r:id="rId35"/>
    <p:sldId id="295" r:id="rId36"/>
    <p:sldId id="296" r:id="rId37"/>
    <p:sldId id="297" r:id="rId38"/>
    <p:sldId id="30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6E98"/>
    <a:srgbClr val="C7E0E3"/>
    <a:srgbClr val="262626"/>
    <a:srgbClr val="BF4949"/>
    <a:srgbClr val="67BB0F"/>
    <a:srgbClr val="232323"/>
    <a:srgbClr val="D3D92B"/>
    <a:srgbClr val="18B5D9"/>
    <a:srgbClr val="49BFB3"/>
    <a:srgbClr val="B25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>
        <p:scale>
          <a:sx n="75" d="100"/>
          <a:sy n="75" d="100"/>
        </p:scale>
        <p:origin x="31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7BE2-D3CD-AAAC-DB40-64BAEBAF1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44C58-197B-2944-CA85-0C60C991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B7ADA-BDFC-951D-91FB-9BB388CF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2E41F-4067-A974-300F-22C84950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D79FF-1963-CBCB-0EA9-DA4757D1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56670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4BF5-05CF-3250-66E4-246FBD0F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0BA46-C826-66DA-1DD3-C3F5A8B45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5B012-579A-8D42-6B19-58D4150B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1892C-6EEA-D30B-5772-A9E849D8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F78C5-8514-F649-440A-EB51C4D1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7840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6D870-4C79-50CE-3145-9EBCBE3BF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6A2BA-1628-2780-FA31-2C00BCEE8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6E6F6-E686-EE45-5FA6-7C2A63FB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E5F97-A990-11C5-594B-5208F4B5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E3B99-45D7-F861-15C8-877407CD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88654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FD35-291F-33C3-84F0-56A74749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96A4-4EE5-95FA-054D-7DDAB69C2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63DAD-8AE1-9EE1-3183-AFFEFDCE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AC127-2E42-996A-10EA-DFBB96F6B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31778-2D6C-393E-104F-4AB77AD1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10687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F385-A02D-EB16-95B6-D43388F1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44967-0E85-F831-F78D-75413602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A74A7-EC95-FE2C-DE0B-52E052ACE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EF55F-FD1D-0318-44C9-71E374A5A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84607-577B-CC59-7AF4-C759BE2A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5739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AF42-3788-E48F-3F6E-E87A5EE0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0C9C-8CE7-5C5D-D35C-5DC481C51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B8814-2008-4E22-831E-AB33510EF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38993-A5D7-DC0B-317E-F8F8BB3A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AD683-CFCC-55CD-3429-91B353C9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A9038-022C-71BD-F342-1E05AFD08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7670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B429-0D23-DC2C-1CD9-C7533A2A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BDE5-32DE-FDDA-D3FF-A4BDDD313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DE823-9AEF-624E-5B6A-072080223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10BAF-6FFC-E2E1-A6DB-471741E53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31ED5-FEF2-A9AE-9E52-42C18B00D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18C82-5FDC-F0D9-97D0-E7B2FAAC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E838E-DA41-D816-00FA-7D903B9E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87AB6-502F-9B63-0591-B66A9216D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5089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008F-CFD5-FA52-F4D1-88F99D9D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43379-C999-E2E0-48CA-653B2B18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4EB50-671D-6A56-B4F3-DC040DB4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0ADB6-4316-2888-88B0-746D8E19D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1073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1C75C-0E45-B9F8-27E6-3589B0E50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34695-B777-6E39-44A9-3E144703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B224D-E164-4855-4C05-CE60658D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85156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0CCB-B098-A4E6-09ED-EC27B413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F872E-24CD-4A9D-D8F9-B02FFE9F2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97E2F-0E9E-CCF7-A067-6E287ECBD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3B561-73E6-7746-FA0D-6D8EB6A7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8D0A6-067E-B4B7-12C2-E2E5E1A5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F72D1-54CC-83ED-E0DE-DEE37E7F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1906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5676-2648-2C09-4383-0E3E398A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580E3-DD7C-0D4A-9D71-6C858F21C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D8CD0-F76B-EB54-24F8-B5660D3BA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1DCCF-5667-0284-F73D-EB4382E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D493-5656-3F0C-4277-CEE7AFAB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9DA8E-BB9A-6E64-8174-25F69204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43475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tx1">
              <a:lumMod val="95000"/>
              <a:lumOff val="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2838D7-ED2A-F486-373E-C1656A9D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4354F-5253-AE69-6231-7E46AFF4E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C5-8678-A5C8-DF85-857425809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E0452-9A44-41B2-A57D-0D11714FFCFD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F468-8E68-1505-80E7-2DEF5F792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9FFE3-ADDF-1B9D-3663-A0299ABA5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BA6EF-8BA8-4C4F-86B7-8270578B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6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DF2C-EC3C-7DA3-0F95-1F992D48A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9376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Demi Cond" panose="020B0706030402020204" pitchFamily="34" charset="0"/>
                <a:ea typeface="Artifakt Element Black" panose="020B0A03050000020004" pitchFamily="34" charset="0"/>
              </a:rPr>
              <a:t>E-COMMERCE INTERNATIONALLY</a:t>
            </a:r>
            <a:br>
              <a:rPr lang="en-US" sz="8000" b="1" dirty="0">
                <a:solidFill>
                  <a:schemeClr val="bg1"/>
                </a:solidFill>
                <a:latin typeface="Franklin Gothic Demi Cond" panose="020B0706030402020204" pitchFamily="34" charset="0"/>
                <a:ea typeface="Artifakt Element Black" panose="020B0A03050000020004" pitchFamily="34" charset="0"/>
              </a:rPr>
            </a:br>
            <a:endParaRPr lang="en-US" sz="8000" b="1" dirty="0">
              <a:solidFill>
                <a:schemeClr val="bg1"/>
              </a:solidFill>
              <a:latin typeface="Franklin Gothic Demi Cond" panose="020B07060304020202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5605198-A448-7489-C2EA-F773BC3B64B7}"/>
              </a:ext>
            </a:extLst>
          </p:cNvPr>
          <p:cNvSpPr/>
          <p:nvPr/>
        </p:nvSpPr>
        <p:spPr>
          <a:xfrm>
            <a:off x="5849923" y="4702572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6E98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BCD9CD-642F-2524-B594-6423EC59173B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096000" y="5176976"/>
            <a:ext cx="0" cy="1681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98749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554BF74-3ED3-3B3E-CD57-33725D361817}"/>
              </a:ext>
            </a:extLst>
          </p:cNvPr>
          <p:cNvCxnSpPr>
            <a:cxnSpLocks/>
          </p:cNvCxnSpPr>
          <p:nvPr/>
        </p:nvCxnSpPr>
        <p:spPr>
          <a:xfrm>
            <a:off x="0" y="403203"/>
            <a:ext cx="166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7392F90-4B67-D1D0-B030-65C4659C5CD3}"/>
              </a:ext>
            </a:extLst>
          </p:cNvPr>
          <p:cNvSpPr txBox="1"/>
          <p:nvPr/>
        </p:nvSpPr>
        <p:spPr>
          <a:xfrm rot="16200000">
            <a:off x="5775847" y="4075954"/>
            <a:ext cx="11071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DC6E98"/>
                </a:solidFill>
                <a:latin typeface="Franklin Gothic Demi Cond" panose="020B0706030402020204" pitchFamily="34" charset="0"/>
              </a:rPr>
              <a:t>METHODOLOGY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6E2173-2E41-E1CB-451C-1C4936966352}"/>
              </a:ext>
            </a:extLst>
          </p:cNvPr>
          <p:cNvSpPr txBox="1"/>
          <p:nvPr/>
        </p:nvSpPr>
        <p:spPr>
          <a:xfrm>
            <a:off x="2778728" y="2485477"/>
            <a:ext cx="6634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APPROACH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F16339-319A-AB54-72BC-BD0243DDD55E}"/>
              </a:ext>
            </a:extLst>
          </p:cNvPr>
          <p:cNvSpPr txBox="1"/>
          <p:nvPr/>
        </p:nvSpPr>
        <p:spPr>
          <a:xfrm rot="16200000">
            <a:off x="4538663" y="2252652"/>
            <a:ext cx="11071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DC6E98"/>
                </a:solidFill>
                <a:latin typeface="Franklin Gothic Demi Cond" panose="020B0706030402020204" pitchFamily="34" charset="0"/>
              </a:rPr>
              <a:t>SOFTWARE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748052-0C18-346F-3976-0876FC13EFCF}"/>
              </a:ext>
            </a:extLst>
          </p:cNvPr>
          <p:cNvSpPr txBox="1"/>
          <p:nvPr/>
        </p:nvSpPr>
        <p:spPr>
          <a:xfrm>
            <a:off x="3991463" y="854716"/>
            <a:ext cx="7325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DC6E98"/>
                </a:solidFill>
                <a:latin typeface="Franklin Gothic Demi Cond" panose="020B0706030402020204" pitchFamily="34" charset="0"/>
              </a:rPr>
              <a:t>AGILE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2A4DC3-2EF1-2D4B-D913-104AC5C4BD82}"/>
              </a:ext>
            </a:extLst>
          </p:cNvPr>
          <p:cNvSpPr txBox="1"/>
          <p:nvPr/>
        </p:nvSpPr>
        <p:spPr>
          <a:xfrm rot="5400000">
            <a:off x="-2122626" y="2167115"/>
            <a:ext cx="645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DC6E98"/>
                </a:solidFill>
                <a:latin typeface="Franklin Gothic Demi Cond" panose="020B0706030402020204" pitchFamily="34" charset="0"/>
              </a:rPr>
              <a:t>WATERFALL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DC10DA-889C-0E67-FE07-DE4838B46E73}"/>
              </a:ext>
            </a:extLst>
          </p:cNvPr>
          <p:cNvSpPr txBox="1"/>
          <p:nvPr/>
        </p:nvSpPr>
        <p:spPr>
          <a:xfrm rot="16200000">
            <a:off x="-60836" y="2967331"/>
            <a:ext cx="4858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DC6E98"/>
                </a:solidFill>
                <a:latin typeface="Franklin Gothic Demi Cond" panose="020B0706030402020204" pitchFamily="34" charset="0"/>
              </a:rPr>
              <a:t>SCRUM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0CAF00-0774-7104-9834-217937B8FA5F}"/>
              </a:ext>
            </a:extLst>
          </p:cNvPr>
          <p:cNvSpPr txBox="1"/>
          <p:nvPr/>
        </p:nvSpPr>
        <p:spPr>
          <a:xfrm rot="10800000">
            <a:off x="40078" y="5598124"/>
            <a:ext cx="4656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DC6E98"/>
                </a:solidFill>
                <a:latin typeface="Franklin Gothic Demi Cond" panose="020B0706030402020204" pitchFamily="34" charset="0"/>
              </a:rPr>
              <a:t>SPIRAL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BBD8F4-C482-02C8-BBFB-67A1886FC8E4}"/>
              </a:ext>
            </a:extLst>
          </p:cNvPr>
          <p:cNvSpPr txBox="1"/>
          <p:nvPr/>
        </p:nvSpPr>
        <p:spPr>
          <a:xfrm>
            <a:off x="2579749" y="4696708"/>
            <a:ext cx="8343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DC6E98"/>
                </a:solidFill>
                <a:latin typeface="Franklin Gothic Demi Cond" panose="020B0706030402020204" pitchFamily="34" charset="0"/>
              </a:rPr>
              <a:t>XP-PROGRAMMING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A6EEF4-EDF2-9E7D-58C4-2A2A50E3D76F}"/>
              </a:ext>
            </a:extLst>
          </p:cNvPr>
          <p:cNvSpPr txBox="1"/>
          <p:nvPr/>
        </p:nvSpPr>
        <p:spPr>
          <a:xfrm>
            <a:off x="2829962" y="368026"/>
            <a:ext cx="3060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DC6E98"/>
                </a:solidFill>
                <a:latin typeface="Franklin Gothic Demi Cond" panose="020B0706030402020204" pitchFamily="34" charset="0"/>
              </a:rPr>
              <a:t>ARCHITECTURE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D9264647-CA7C-CD6E-4F53-DA45AAF802ED}"/>
              </a:ext>
            </a:extLst>
          </p:cNvPr>
          <p:cNvSpPr/>
          <p:nvPr/>
        </p:nvSpPr>
        <p:spPr>
          <a:xfrm>
            <a:off x="1643512" y="166001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72B3DA-852A-BAB1-A604-430AF5A733C1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818548" y="5993739"/>
            <a:ext cx="0" cy="11140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0087DD72-09AF-A349-F656-A9A17150BC40}"/>
              </a:ext>
            </a:extLst>
          </p:cNvPr>
          <p:cNvSpPr/>
          <p:nvPr/>
        </p:nvSpPr>
        <p:spPr>
          <a:xfrm>
            <a:off x="572471" y="5519335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1763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540A1B7-BE38-55B5-104B-75B27C07A6E6}"/>
              </a:ext>
            </a:extLst>
          </p:cNvPr>
          <p:cNvGrpSpPr/>
          <p:nvPr/>
        </p:nvGrpSpPr>
        <p:grpSpPr>
          <a:xfrm>
            <a:off x="4998866" y="94556"/>
            <a:ext cx="2215263" cy="2253675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F0EABEB-3A3A-E7ED-A66B-E81D86F1DDB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A86BC0A-B6D8-E6CF-B21C-4EEB0C632612}"/>
              </a:ext>
            </a:extLst>
          </p:cNvPr>
          <p:cNvSpPr/>
          <p:nvPr/>
        </p:nvSpPr>
        <p:spPr>
          <a:xfrm rot="13791084" flipH="1">
            <a:off x="7736455" y="995314"/>
            <a:ext cx="1355794" cy="383012"/>
          </a:xfrm>
          <a:custGeom>
            <a:avLst/>
            <a:gdLst/>
            <a:ahLst/>
            <a:cxnLst/>
            <a:rect l="l" t="t" r="r" b="b"/>
            <a:pathLst>
              <a:path w="1355794" h="383012">
                <a:moveTo>
                  <a:pt x="1355795" y="0"/>
                </a:moveTo>
                <a:lnTo>
                  <a:pt x="0" y="0"/>
                </a:lnTo>
                <a:lnTo>
                  <a:pt x="0" y="383012"/>
                </a:lnTo>
                <a:lnTo>
                  <a:pt x="1355795" y="383012"/>
                </a:lnTo>
                <a:lnTo>
                  <a:pt x="1355795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D215A76-EF8B-8288-AC90-85712D67C861}"/>
              </a:ext>
            </a:extLst>
          </p:cNvPr>
          <p:cNvSpPr txBox="1"/>
          <p:nvPr/>
        </p:nvSpPr>
        <p:spPr>
          <a:xfrm>
            <a:off x="5048030" y="1081695"/>
            <a:ext cx="211693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Flexibility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4179E81-A0E3-8E41-3687-539F7607CD05}"/>
              </a:ext>
            </a:extLst>
          </p:cNvPr>
          <p:cNvSpPr txBox="1"/>
          <p:nvPr/>
        </p:nvSpPr>
        <p:spPr>
          <a:xfrm>
            <a:off x="5220521" y="754868"/>
            <a:ext cx="175095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400" spc="196" dirty="0">
                <a:solidFill>
                  <a:srgbClr val="DC6E9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GIVES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34A0643-6133-6B91-0B4B-B75C9135A858}"/>
              </a:ext>
            </a:extLst>
          </p:cNvPr>
          <p:cNvSpPr/>
          <p:nvPr/>
        </p:nvSpPr>
        <p:spPr>
          <a:xfrm rot="19015144" flipH="1">
            <a:off x="7864851" y="5645756"/>
            <a:ext cx="1355794" cy="383012"/>
          </a:xfrm>
          <a:custGeom>
            <a:avLst/>
            <a:gdLst/>
            <a:ahLst/>
            <a:cxnLst/>
            <a:rect l="l" t="t" r="r" b="b"/>
            <a:pathLst>
              <a:path w="1355794" h="383012">
                <a:moveTo>
                  <a:pt x="1355794" y="0"/>
                </a:moveTo>
                <a:lnTo>
                  <a:pt x="0" y="0"/>
                </a:lnTo>
                <a:lnTo>
                  <a:pt x="0" y="383011"/>
                </a:lnTo>
                <a:lnTo>
                  <a:pt x="1355794" y="383011"/>
                </a:lnTo>
                <a:lnTo>
                  <a:pt x="1355794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92B1CF9-1B48-5C79-8C86-A7EA4A9364FE}"/>
              </a:ext>
            </a:extLst>
          </p:cNvPr>
          <p:cNvSpPr/>
          <p:nvPr/>
        </p:nvSpPr>
        <p:spPr>
          <a:xfrm rot="2560926" flipH="1">
            <a:off x="2908056" y="5647517"/>
            <a:ext cx="1355794" cy="383012"/>
          </a:xfrm>
          <a:custGeom>
            <a:avLst/>
            <a:gdLst/>
            <a:ahLst/>
            <a:cxnLst/>
            <a:rect l="l" t="t" r="r" b="b"/>
            <a:pathLst>
              <a:path w="1355794" h="383012">
                <a:moveTo>
                  <a:pt x="1355794" y="0"/>
                </a:moveTo>
                <a:lnTo>
                  <a:pt x="0" y="0"/>
                </a:lnTo>
                <a:lnTo>
                  <a:pt x="0" y="383012"/>
                </a:lnTo>
                <a:lnTo>
                  <a:pt x="1355794" y="383012"/>
                </a:lnTo>
                <a:lnTo>
                  <a:pt x="1355794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C05AA48-0828-7D47-0B36-3BFFE1D3FE79}"/>
              </a:ext>
            </a:extLst>
          </p:cNvPr>
          <p:cNvSpPr/>
          <p:nvPr/>
        </p:nvSpPr>
        <p:spPr>
          <a:xfrm rot="8695104" flipH="1">
            <a:off x="2954226" y="995314"/>
            <a:ext cx="1355794" cy="383012"/>
          </a:xfrm>
          <a:custGeom>
            <a:avLst/>
            <a:gdLst/>
            <a:ahLst/>
            <a:cxnLst/>
            <a:rect l="l" t="t" r="r" b="b"/>
            <a:pathLst>
              <a:path w="1355794" h="383012">
                <a:moveTo>
                  <a:pt x="1355794" y="0"/>
                </a:moveTo>
                <a:lnTo>
                  <a:pt x="0" y="0"/>
                </a:lnTo>
                <a:lnTo>
                  <a:pt x="0" y="383012"/>
                </a:lnTo>
                <a:lnTo>
                  <a:pt x="1355794" y="383012"/>
                </a:lnTo>
                <a:lnTo>
                  <a:pt x="1355794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0E5E566E-001C-E21D-A791-AF2163AA2BA3}"/>
              </a:ext>
            </a:extLst>
          </p:cNvPr>
          <p:cNvGrpSpPr/>
          <p:nvPr/>
        </p:nvGrpSpPr>
        <p:grpSpPr>
          <a:xfrm>
            <a:off x="4650018" y="2591031"/>
            <a:ext cx="2891965" cy="919035"/>
            <a:chOff x="0" y="0"/>
            <a:chExt cx="2591424" cy="823526"/>
          </a:xfrm>
          <a:solidFill>
            <a:srgbClr val="DC6E98"/>
          </a:solidFill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8F73526-94C0-BA3F-F649-7CB5AB10EAD1}"/>
                </a:ext>
              </a:extLst>
            </p:cNvPr>
            <p:cNvSpPr/>
            <p:nvPr/>
          </p:nvSpPr>
          <p:spPr>
            <a:xfrm>
              <a:off x="0" y="0"/>
              <a:ext cx="2591424" cy="823526"/>
            </a:xfrm>
            <a:custGeom>
              <a:avLst/>
              <a:gdLst/>
              <a:ahLst/>
              <a:cxnLst/>
              <a:rect l="l" t="t" r="r" b="b"/>
              <a:pathLst>
                <a:path w="2591424" h="823526">
                  <a:moveTo>
                    <a:pt x="2466964" y="823526"/>
                  </a:moveTo>
                  <a:lnTo>
                    <a:pt x="124460" y="823526"/>
                  </a:lnTo>
                  <a:cubicBezTo>
                    <a:pt x="55880" y="823526"/>
                    <a:pt x="0" y="767646"/>
                    <a:pt x="0" y="6990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66964" y="0"/>
                  </a:lnTo>
                  <a:cubicBezTo>
                    <a:pt x="2535544" y="0"/>
                    <a:pt x="2591424" y="55880"/>
                    <a:pt x="2591424" y="124460"/>
                  </a:cubicBezTo>
                  <a:lnTo>
                    <a:pt x="2591424" y="699066"/>
                  </a:lnTo>
                  <a:cubicBezTo>
                    <a:pt x="2591424" y="767646"/>
                    <a:pt x="2535544" y="823526"/>
                    <a:pt x="2466964" y="823526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2FD14F32-2F15-0F4D-3540-949130A5D424}"/>
              </a:ext>
            </a:extLst>
          </p:cNvPr>
          <p:cNvSpPr txBox="1"/>
          <p:nvPr/>
        </p:nvSpPr>
        <p:spPr>
          <a:xfrm>
            <a:off x="4336822" y="2561916"/>
            <a:ext cx="3518357" cy="767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2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AGILE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32774D2-69B5-036C-B810-ED1F392E8988}"/>
              </a:ext>
            </a:extLst>
          </p:cNvPr>
          <p:cNvSpPr txBox="1"/>
          <p:nvPr/>
        </p:nvSpPr>
        <p:spPr>
          <a:xfrm>
            <a:off x="4336822" y="3386781"/>
            <a:ext cx="3518357" cy="7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32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METHODOLOGY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50FED79D-E896-7579-9089-3424518AC328}"/>
              </a:ext>
            </a:extLst>
          </p:cNvPr>
          <p:cNvGrpSpPr/>
          <p:nvPr/>
        </p:nvGrpSpPr>
        <p:grpSpPr>
          <a:xfrm>
            <a:off x="8151899" y="2538308"/>
            <a:ext cx="2215263" cy="2253675"/>
            <a:chOff x="0" y="0"/>
            <a:chExt cx="6350000" cy="635000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1F32C6F-1B42-A2D2-9D38-AF0014DD567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296A2D22-65E9-134D-0F87-497D136D17B5}"/>
              </a:ext>
            </a:extLst>
          </p:cNvPr>
          <p:cNvSpPr txBox="1"/>
          <p:nvPr/>
        </p:nvSpPr>
        <p:spPr>
          <a:xfrm>
            <a:off x="8250229" y="3534568"/>
            <a:ext cx="211693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Feedback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5F2CE3B8-C77C-0B1A-1AF9-5DAC9FD04D22}"/>
              </a:ext>
            </a:extLst>
          </p:cNvPr>
          <p:cNvSpPr txBox="1"/>
          <p:nvPr/>
        </p:nvSpPr>
        <p:spPr>
          <a:xfrm>
            <a:off x="8213561" y="3232892"/>
            <a:ext cx="209193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300" spc="196" dirty="0">
                <a:solidFill>
                  <a:srgbClr val="DC6E9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COSTUMER</a:t>
            </a: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44113203-EBA0-C51E-114E-1503CB4D53F8}"/>
              </a:ext>
            </a:extLst>
          </p:cNvPr>
          <p:cNvGrpSpPr/>
          <p:nvPr/>
        </p:nvGrpSpPr>
        <p:grpSpPr>
          <a:xfrm>
            <a:off x="4998866" y="4377166"/>
            <a:ext cx="2215263" cy="2253675"/>
            <a:chOff x="0" y="0"/>
            <a:chExt cx="6350000" cy="6350000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9BCDE36C-2BE7-FF1A-9571-9E7E596BDCD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34" name="TextBox 13">
            <a:extLst>
              <a:ext uri="{FF2B5EF4-FFF2-40B4-BE49-F238E27FC236}">
                <a16:creationId xmlns:a16="http://schemas.microsoft.com/office/drawing/2014/main" id="{522A4B21-B2AF-799D-4324-279355387890}"/>
              </a:ext>
            </a:extLst>
          </p:cNvPr>
          <p:cNvSpPr txBox="1"/>
          <p:nvPr/>
        </p:nvSpPr>
        <p:spPr>
          <a:xfrm>
            <a:off x="4873606" y="5375597"/>
            <a:ext cx="244478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Teamwork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D079B7C-B25C-8282-9D45-C8DFA8388C0A}"/>
              </a:ext>
            </a:extLst>
          </p:cNvPr>
          <p:cNvSpPr txBox="1"/>
          <p:nvPr/>
        </p:nvSpPr>
        <p:spPr>
          <a:xfrm>
            <a:off x="5220521" y="5037478"/>
            <a:ext cx="175095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400" spc="196" dirty="0">
                <a:solidFill>
                  <a:srgbClr val="DC6E9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BETTER</a:t>
            </a: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1402C22A-B1C9-26F6-45FB-7FAD5CA0583F}"/>
              </a:ext>
            </a:extLst>
          </p:cNvPr>
          <p:cNvGrpSpPr/>
          <p:nvPr/>
        </p:nvGrpSpPr>
        <p:grpSpPr>
          <a:xfrm>
            <a:off x="1824839" y="2407730"/>
            <a:ext cx="2215263" cy="2253675"/>
            <a:chOff x="0" y="0"/>
            <a:chExt cx="6350000" cy="6350000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26AEAE51-3185-7CB5-0D35-6EB2854AB1B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38" name="TextBox 13">
            <a:extLst>
              <a:ext uri="{FF2B5EF4-FFF2-40B4-BE49-F238E27FC236}">
                <a16:creationId xmlns:a16="http://schemas.microsoft.com/office/drawing/2014/main" id="{E514C6C7-7611-0708-BF43-3B20351F5BBE}"/>
              </a:ext>
            </a:extLst>
          </p:cNvPr>
          <p:cNvSpPr txBox="1"/>
          <p:nvPr/>
        </p:nvSpPr>
        <p:spPr>
          <a:xfrm>
            <a:off x="1923169" y="3403990"/>
            <a:ext cx="211693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Delivery</a:t>
            </a: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D23550EC-F20C-9078-5DA7-09A9641F073B}"/>
              </a:ext>
            </a:extLst>
          </p:cNvPr>
          <p:cNvSpPr txBox="1"/>
          <p:nvPr/>
        </p:nvSpPr>
        <p:spPr>
          <a:xfrm>
            <a:off x="1836471" y="3050548"/>
            <a:ext cx="2290328" cy="283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pc="196" dirty="0">
                <a:solidFill>
                  <a:srgbClr val="DC6E9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INCREMENTAL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3BE422C-B6D9-CFD0-9C40-E6A4B78B4217}"/>
              </a:ext>
            </a:extLst>
          </p:cNvPr>
          <p:cNvCxnSpPr>
            <a:cxnSpLocks/>
          </p:cNvCxnSpPr>
          <p:nvPr/>
        </p:nvCxnSpPr>
        <p:spPr>
          <a:xfrm flipV="1">
            <a:off x="818548" y="-51426"/>
            <a:ext cx="0" cy="11140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C16C273E-751C-5837-CEF0-20312E03018C}"/>
              </a:ext>
            </a:extLst>
          </p:cNvPr>
          <p:cNvSpPr/>
          <p:nvPr/>
        </p:nvSpPr>
        <p:spPr>
          <a:xfrm>
            <a:off x="572471" y="1062645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B6CEF9-1F45-2B37-C9E1-365ADA888130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11198439" y="5926219"/>
            <a:ext cx="1348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031FB50D-A8E2-E26B-D66A-FC7005B611E1}"/>
              </a:ext>
            </a:extLst>
          </p:cNvPr>
          <p:cNvSpPr/>
          <p:nvPr/>
        </p:nvSpPr>
        <p:spPr>
          <a:xfrm>
            <a:off x="10706285" y="5689017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967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976A37-0E90-8E50-5DB7-3FB35F012CAE}"/>
              </a:ext>
            </a:extLst>
          </p:cNvPr>
          <p:cNvSpPr txBox="1"/>
          <p:nvPr/>
        </p:nvSpPr>
        <p:spPr>
          <a:xfrm>
            <a:off x="481911" y="86498"/>
            <a:ext cx="9971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SYSTEM ARCHITECTURE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48A7-5E43-560D-2CBC-AAE08A1CA248}"/>
              </a:ext>
            </a:extLst>
          </p:cNvPr>
          <p:cNvSpPr txBox="1"/>
          <p:nvPr/>
        </p:nvSpPr>
        <p:spPr>
          <a:xfrm>
            <a:off x="5714997" y="2597315"/>
            <a:ext cx="3348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DC6E98"/>
                </a:solidFill>
                <a:latin typeface="Franklin Gothic Demi Cond" panose="020B0706030402020204" pitchFamily="34" charset="0"/>
              </a:rPr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AFB45-3742-35D7-9C13-5B5AF1CB2B0A}"/>
              </a:ext>
            </a:extLst>
          </p:cNvPr>
          <p:cNvSpPr txBox="1"/>
          <p:nvPr/>
        </p:nvSpPr>
        <p:spPr>
          <a:xfrm>
            <a:off x="6824050" y="3555238"/>
            <a:ext cx="35175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SERVER</a:t>
            </a: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076DE321-4095-D2EE-8E93-CF7D37F7A488}"/>
              </a:ext>
            </a:extLst>
          </p:cNvPr>
          <p:cNvSpPr/>
          <p:nvPr/>
        </p:nvSpPr>
        <p:spPr>
          <a:xfrm rot="19023260">
            <a:off x="3284607" y="4046277"/>
            <a:ext cx="2526422" cy="1361902"/>
          </a:xfrm>
          <a:prstGeom prst="curvedRightArrow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C9F6C7-B8E2-6CF1-86D4-871EC087477F}"/>
              </a:ext>
            </a:extLst>
          </p:cNvPr>
          <p:cNvCxnSpPr>
            <a:cxnSpLocks/>
          </p:cNvCxnSpPr>
          <p:nvPr/>
        </p:nvCxnSpPr>
        <p:spPr>
          <a:xfrm flipH="1">
            <a:off x="-192408" y="5926219"/>
            <a:ext cx="1348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AA3414B9-8D9D-EB9A-3444-0B4F727192AE}"/>
              </a:ext>
            </a:extLst>
          </p:cNvPr>
          <p:cNvSpPr/>
          <p:nvPr/>
        </p:nvSpPr>
        <p:spPr>
          <a:xfrm>
            <a:off x="1107888" y="5689017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92E128-D46F-26AE-DDDA-E7102B361AEB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6690256" y="5926219"/>
            <a:ext cx="0" cy="9317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41210A1-0FC2-F40C-7B02-DE07C3F93ED9}"/>
              </a:ext>
            </a:extLst>
          </p:cNvPr>
          <p:cNvSpPr/>
          <p:nvPr/>
        </p:nvSpPr>
        <p:spPr>
          <a:xfrm>
            <a:off x="6444179" y="5451815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83643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26A6A-2B55-DE23-347D-DAD12311E304}"/>
              </a:ext>
            </a:extLst>
          </p:cNvPr>
          <p:cNvSpPr txBox="1"/>
          <p:nvPr/>
        </p:nvSpPr>
        <p:spPr>
          <a:xfrm>
            <a:off x="1079157" y="2470714"/>
            <a:ext cx="10033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SYSTEM ACRCHITECTURE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C201E8-4BF3-C385-FD56-726D80022E2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690256" y="0"/>
            <a:ext cx="0" cy="1558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CDC264A4-9CFC-2FEF-7E11-B60F79A223B0}"/>
              </a:ext>
            </a:extLst>
          </p:cNvPr>
          <p:cNvSpPr/>
          <p:nvPr/>
        </p:nvSpPr>
        <p:spPr>
          <a:xfrm>
            <a:off x="6444179" y="1558545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D6D284-6F95-8E25-5EC0-B9103E48EAA2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0" y="1908868"/>
            <a:ext cx="15045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06FE5D9-23A6-A2CC-D315-D0DE76C22A67}"/>
              </a:ext>
            </a:extLst>
          </p:cNvPr>
          <p:cNvSpPr/>
          <p:nvPr/>
        </p:nvSpPr>
        <p:spPr>
          <a:xfrm>
            <a:off x="1504533" y="1671666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270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3E1C3-788C-DF81-EA33-8447A305B977}"/>
              </a:ext>
            </a:extLst>
          </p:cNvPr>
          <p:cNvSpPr txBox="1"/>
          <p:nvPr/>
        </p:nvSpPr>
        <p:spPr>
          <a:xfrm rot="20297137">
            <a:off x="432207" y="1285506"/>
            <a:ext cx="7179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CLIENT – SERVER</a:t>
            </a: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6B5A0D13-12C3-7CF3-00FA-468328BBF2D3}"/>
              </a:ext>
            </a:extLst>
          </p:cNvPr>
          <p:cNvSpPr/>
          <p:nvPr/>
        </p:nvSpPr>
        <p:spPr>
          <a:xfrm>
            <a:off x="4613189" y="2150077"/>
            <a:ext cx="2965621" cy="2965621"/>
          </a:xfrm>
          <a:prstGeom prst="mathPlus">
            <a:avLst/>
          </a:prstGeom>
          <a:solidFill>
            <a:srgbClr val="DC6E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BF3E0-F7AF-8CD5-DDDE-3466C300E1E6}"/>
              </a:ext>
            </a:extLst>
          </p:cNvPr>
          <p:cNvSpPr txBox="1"/>
          <p:nvPr/>
        </p:nvSpPr>
        <p:spPr>
          <a:xfrm rot="20240002">
            <a:off x="7719289" y="3949319"/>
            <a:ext cx="2965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MVC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BFDED-91DB-635D-726B-92C3A6172AEB}"/>
              </a:ext>
            </a:extLst>
          </p:cNvPr>
          <p:cNvCxnSpPr>
            <a:cxnSpLocks/>
          </p:cNvCxnSpPr>
          <p:nvPr/>
        </p:nvCxnSpPr>
        <p:spPr>
          <a:xfrm>
            <a:off x="10859855" y="1908868"/>
            <a:ext cx="15045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13A99BB-0CCE-3996-96D8-65416191F3A7}"/>
              </a:ext>
            </a:extLst>
          </p:cNvPr>
          <p:cNvSpPr/>
          <p:nvPr/>
        </p:nvSpPr>
        <p:spPr>
          <a:xfrm>
            <a:off x="10367700" y="1671666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73FB55-9063-0AC0-8E79-147B1628AB5D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292957" y="5590102"/>
            <a:ext cx="0" cy="14937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6661158-EDA5-0E96-63C6-E2B07BB8ACFF}"/>
              </a:ext>
            </a:extLst>
          </p:cNvPr>
          <p:cNvSpPr/>
          <p:nvPr/>
        </p:nvSpPr>
        <p:spPr>
          <a:xfrm>
            <a:off x="2046880" y="5115698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00562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AAC7A4-6AF1-7C9A-97F8-DA8B0DFFD91E}"/>
              </a:ext>
            </a:extLst>
          </p:cNvPr>
          <p:cNvSpPr txBox="1"/>
          <p:nvPr/>
        </p:nvSpPr>
        <p:spPr>
          <a:xfrm>
            <a:off x="2105839" y="1720840"/>
            <a:ext cx="7980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MODULES</a:t>
            </a:r>
            <a:r>
              <a:rPr lang="en-US" sz="9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</a:p>
          <a:p>
            <a:pPr algn="ctr"/>
            <a:r>
              <a:rPr lang="en-US" sz="12000" dirty="0">
                <a:solidFill>
                  <a:srgbClr val="DC6E98"/>
                </a:solidFill>
                <a:latin typeface="Franklin Gothic Demi Cond" panose="020B0706030402020204" pitchFamily="34" charset="0"/>
              </a:rPr>
              <a:t>OVERVIEW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869B4A5-81EB-E944-37AD-BF23DC18D04D}"/>
              </a:ext>
            </a:extLst>
          </p:cNvPr>
          <p:cNvCxnSpPr>
            <a:cxnSpLocks/>
          </p:cNvCxnSpPr>
          <p:nvPr/>
        </p:nvCxnSpPr>
        <p:spPr>
          <a:xfrm flipV="1">
            <a:off x="2292957" y="-458158"/>
            <a:ext cx="0" cy="14937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FEF65F06-15FC-8FF0-31F1-E85AEAA8085A}"/>
              </a:ext>
            </a:extLst>
          </p:cNvPr>
          <p:cNvSpPr/>
          <p:nvPr/>
        </p:nvSpPr>
        <p:spPr>
          <a:xfrm>
            <a:off x="2046880" y="1035586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5A19537-9697-0066-98F9-5465B17A8275}"/>
              </a:ext>
            </a:extLst>
          </p:cNvPr>
          <p:cNvCxnSpPr>
            <a:cxnSpLocks/>
            <a:endCxn id="106" idx="6"/>
          </p:cNvCxnSpPr>
          <p:nvPr/>
        </p:nvCxnSpPr>
        <p:spPr>
          <a:xfrm flipH="1">
            <a:off x="10578315" y="6399502"/>
            <a:ext cx="17275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A8664A06-F1F8-47C3-0FD0-F837EBE822B5}"/>
              </a:ext>
            </a:extLst>
          </p:cNvPr>
          <p:cNvSpPr/>
          <p:nvPr/>
        </p:nvSpPr>
        <p:spPr>
          <a:xfrm>
            <a:off x="10086161" y="6162300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1533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8AC40EEA-D3A4-B2C6-4B37-6800D3243296}"/>
              </a:ext>
            </a:extLst>
          </p:cNvPr>
          <p:cNvGrpSpPr/>
          <p:nvPr/>
        </p:nvGrpSpPr>
        <p:grpSpPr>
          <a:xfrm>
            <a:off x="699308" y="797602"/>
            <a:ext cx="2496581" cy="2308918"/>
            <a:chOff x="0" y="0"/>
            <a:chExt cx="1404462" cy="113574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A37FAD8A-FCB6-51A7-DACA-1A0ED16C8A8E}"/>
                </a:ext>
              </a:extLst>
            </p:cNvPr>
            <p:cNvSpPr/>
            <p:nvPr/>
          </p:nvSpPr>
          <p:spPr>
            <a:xfrm>
              <a:off x="0" y="0"/>
              <a:ext cx="1404463" cy="1135747"/>
            </a:xfrm>
            <a:custGeom>
              <a:avLst/>
              <a:gdLst/>
              <a:ahLst/>
              <a:cxnLst/>
              <a:rect l="l" t="t" r="r" b="b"/>
              <a:pathLst>
                <a:path w="1404463" h="1135747">
                  <a:moveTo>
                    <a:pt x="1280002" y="1135746"/>
                  </a:moveTo>
                  <a:lnTo>
                    <a:pt x="124460" y="1135746"/>
                  </a:lnTo>
                  <a:cubicBezTo>
                    <a:pt x="55880" y="1135746"/>
                    <a:pt x="0" y="1079867"/>
                    <a:pt x="0" y="10112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0002" y="0"/>
                  </a:lnTo>
                  <a:cubicBezTo>
                    <a:pt x="1348582" y="0"/>
                    <a:pt x="1404463" y="55880"/>
                    <a:pt x="1404463" y="124460"/>
                  </a:cubicBezTo>
                  <a:lnTo>
                    <a:pt x="1404463" y="1011287"/>
                  </a:lnTo>
                  <a:cubicBezTo>
                    <a:pt x="1404463" y="1079867"/>
                    <a:pt x="1348582" y="1135747"/>
                    <a:pt x="1280002" y="113574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05512534-644E-18F7-0B5D-9E27ED9E6E02}"/>
              </a:ext>
            </a:extLst>
          </p:cNvPr>
          <p:cNvSpPr txBox="1"/>
          <p:nvPr/>
        </p:nvSpPr>
        <p:spPr>
          <a:xfrm>
            <a:off x="851468" y="1113570"/>
            <a:ext cx="2170918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200" b="1" dirty="0">
                <a:solidFill>
                  <a:schemeClr val="bg1"/>
                </a:solidFill>
                <a:latin typeface="Bahnschrift Condensed" panose="020B0502040204020203" pitchFamily="34" charset="0"/>
                <a:ea typeface="Barlow Semi-Bold"/>
                <a:cs typeface="Barlow Semi-Bold"/>
                <a:sym typeface="Barlow Semi-Bold"/>
              </a:rPr>
              <a:t>User Registration and Authentication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0B21DE0-3B46-F1EF-06FD-BF39EFF77711}"/>
              </a:ext>
            </a:extLst>
          </p:cNvPr>
          <p:cNvSpPr/>
          <p:nvPr/>
        </p:nvSpPr>
        <p:spPr>
          <a:xfrm>
            <a:off x="2722185" y="433591"/>
            <a:ext cx="925283" cy="92528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C6E98"/>
          </a:solidFill>
        </p:spPr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7CF137EE-D466-DDBC-B67E-E7850EFA8817}"/>
              </a:ext>
            </a:extLst>
          </p:cNvPr>
          <p:cNvSpPr/>
          <p:nvPr/>
        </p:nvSpPr>
        <p:spPr>
          <a:xfrm>
            <a:off x="3477927" y="1887278"/>
            <a:ext cx="1039242" cy="437781"/>
          </a:xfrm>
          <a:custGeom>
            <a:avLst/>
            <a:gdLst/>
            <a:ahLst/>
            <a:cxnLst/>
            <a:rect l="l" t="t" r="r" b="b"/>
            <a:pathLst>
              <a:path w="1039242" h="437781">
                <a:moveTo>
                  <a:pt x="0" y="0"/>
                </a:moveTo>
                <a:lnTo>
                  <a:pt x="1039242" y="0"/>
                </a:lnTo>
                <a:lnTo>
                  <a:pt x="1039242" y="437781"/>
                </a:lnTo>
                <a:lnTo>
                  <a:pt x="0" y="437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C7F11D0B-3074-C88A-2B30-479887937A5E}"/>
              </a:ext>
            </a:extLst>
          </p:cNvPr>
          <p:cNvSpPr/>
          <p:nvPr/>
        </p:nvSpPr>
        <p:spPr>
          <a:xfrm>
            <a:off x="7568006" y="1849062"/>
            <a:ext cx="1039242" cy="437781"/>
          </a:xfrm>
          <a:custGeom>
            <a:avLst/>
            <a:gdLst/>
            <a:ahLst/>
            <a:cxnLst/>
            <a:rect l="l" t="t" r="r" b="b"/>
            <a:pathLst>
              <a:path w="1039242" h="437781">
                <a:moveTo>
                  <a:pt x="0" y="0"/>
                </a:moveTo>
                <a:lnTo>
                  <a:pt x="1039242" y="0"/>
                </a:lnTo>
                <a:lnTo>
                  <a:pt x="1039242" y="437781"/>
                </a:lnTo>
                <a:lnTo>
                  <a:pt x="0" y="437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5" name="Group 2">
            <a:extLst>
              <a:ext uri="{FF2B5EF4-FFF2-40B4-BE49-F238E27FC236}">
                <a16:creationId xmlns:a16="http://schemas.microsoft.com/office/drawing/2014/main" id="{41C354EB-8FA5-215B-2EBE-FFE921AC335B}"/>
              </a:ext>
            </a:extLst>
          </p:cNvPr>
          <p:cNvGrpSpPr/>
          <p:nvPr/>
        </p:nvGrpSpPr>
        <p:grpSpPr>
          <a:xfrm>
            <a:off x="4674802" y="797602"/>
            <a:ext cx="2496581" cy="2308918"/>
            <a:chOff x="0" y="0"/>
            <a:chExt cx="1404462" cy="113574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Freeform 3">
              <a:extLst>
                <a:ext uri="{FF2B5EF4-FFF2-40B4-BE49-F238E27FC236}">
                  <a16:creationId xmlns:a16="http://schemas.microsoft.com/office/drawing/2014/main" id="{E4A7CDFC-ACA8-8DA4-DDFF-FA67F37E4EB4}"/>
                </a:ext>
              </a:extLst>
            </p:cNvPr>
            <p:cNvSpPr/>
            <p:nvPr/>
          </p:nvSpPr>
          <p:spPr>
            <a:xfrm>
              <a:off x="0" y="0"/>
              <a:ext cx="1404463" cy="1135747"/>
            </a:xfrm>
            <a:custGeom>
              <a:avLst/>
              <a:gdLst/>
              <a:ahLst/>
              <a:cxnLst/>
              <a:rect l="l" t="t" r="r" b="b"/>
              <a:pathLst>
                <a:path w="1404463" h="1135747">
                  <a:moveTo>
                    <a:pt x="1280002" y="1135746"/>
                  </a:moveTo>
                  <a:lnTo>
                    <a:pt x="124460" y="1135746"/>
                  </a:lnTo>
                  <a:cubicBezTo>
                    <a:pt x="55880" y="1135746"/>
                    <a:pt x="0" y="1079867"/>
                    <a:pt x="0" y="10112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0002" y="0"/>
                  </a:lnTo>
                  <a:cubicBezTo>
                    <a:pt x="1348582" y="0"/>
                    <a:pt x="1404463" y="55880"/>
                    <a:pt x="1404463" y="124460"/>
                  </a:cubicBezTo>
                  <a:lnTo>
                    <a:pt x="1404463" y="1011287"/>
                  </a:lnTo>
                  <a:cubicBezTo>
                    <a:pt x="1404463" y="1079867"/>
                    <a:pt x="1348582" y="1135747"/>
                    <a:pt x="1280002" y="113574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</p:sp>
      </p:grpSp>
      <p:sp>
        <p:nvSpPr>
          <p:cNvPr id="77" name="TextBox 7">
            <a:extLst>
              <a:ext uri="{FF2B5EF4-FFF2-40B4-BE49-F238E27FC236}">
                <a16:creationId xmlns:a16="http://schemas.microsoft.com/office/drawing/2014/main" id="{FB8466AF-6075-7F4D-1035-CD907A1BB3C3}"/>
              </a:ext>
            </a:extLst>
          </p:cNvPr>
          <p:cNvSpPr txBox="1"/>
          <p:nvPr/>
        </p:nvSpPr>
        <p:spPr>
          <a:xfrm>
            <a:off x="4786122" y="1511646"/>
            <a:ext cx="2273941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dirty="0">
                <a:solidFill>
                  <a:schemeClr val="bg1"/>
                </a:solidFill>
                <a:latin typeface="Bahnschrift Condensed" panose="020B0502040204020203" pitchFamily="34" charset="0"/>
                <a:ea typeface="Barlow Semi-Bold"/>
                <a:cs typeface="Barlow Semi-Bold"/>
                <a:sym typeface="Barlow Semi-Bold"/>
              </a:rPr>
              <a:t>Product Management</a:t>
            </a:r>
          </a:p>
        </p:txBody>
      </p:sp>
      <p:grpSp>
        <p:nvGrpSpPr>
          <p:cNvPr id="78" name="Group 9">
            <a:extLst>
              <a:ext uri="{FF2B5EF4-FFF2-40B4-BE49-F238E27FC236}">
                <a16:creationId xmlns:a16="http://schemas.microsoft.com/office/drawing/2014/main" id="{5CDAF5B4-553D-D4E6-B736-DBB22C88552E}"/>
              </a:ext>
            </a:extLst>
          </p:cNvPr>
          <p:cNvGrpSpPr/>
          <p:nvPr/>
        </p:nvGrpSpPr>
        <p:grpSpPr>
          <a:xfrm>
            <a:off x="6729469" y="438003"/>
            <a:ext cx="925283" cy="939494"/>
            <a:chOff x="0" y="-88683"/>
            <a:chExt cx="812800" cy="825283"/>
          </a:xfrm>
        </p:grpSpPr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95896E1-8BB9-C6C2-C159-DA69B05040B8}"/>
                </a:ext>
              </a:extLst>
            </p:cNvPr>
            <p:cNvSpPr/>
            <p:nvPr/>
          </p:nvSpPr>
          <p:spPr>
            <a:xfrm>
              <a:off x="0" y="-8868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5D9"/>
            </a:solidFill>
          </p:spPr>
        </p: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D43DF599-CA07-859B-F51A-F931C74F5B8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1" name="Freeform 62">
            <a:extLst>
              <a:ext uri="{FF2B5EF4-FFF2-40B4-BE49-F238E27FC236}">
                <a16:creationId xmlns:a16="http://schemas.microsoft.com/office/drawing/2014/main" id="{97A8CAA5-06C2-41AD-8821-76CBBA6E2173}"/>
              </a:ext>
            </a:extLst>
          </p:cNvPr>
          <p:cNvSpPr/>
          <p:nvPr/>
        </p:nvSpPr>
        <p:spPr>
          <a:xfrm>
            <a:off x="6963006" y="671935"/>
            <a:ext cx="468089" cy="462238"/>
          </a:xfrm>
          <a:custGeom>
            <a:avLst/>
            <a:gdLst/>
            <a:ahLst/>
            <a:cxnLst/>
            <a:rect l="l" t="t" r="r" b="b"/>
            <a:pathLst>
              <a:path w="590550" h="583168">
                <a:moveTo>
                  <a:pt x="0" y="0"/>
                </a:moveTo>
                <a:lnTo>
                  <a:pt x="590550" y="0"/>
                </a:lnTo>
                <a:lnTo>
                  <a:pt x="590550" y="583169"/>
                </a:lnTo>
                <a:lnTo>
                  <a:pt x="0" y="58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2" name="Group 2">
            <a:extLst>
              <a:ext uri="{FF2B5EF4-FFF2-40B4-BE49-F238E27FC236}">
                <a16:creationId xmlns:a16="http://schemas.microsoft.com/office/drawing/2014/main" id="{F8C1AA54-91AD-D8C0-BF6F-8619D4D72D2B}"/>
              </a:ext>
            </a:extLst>
          </p:cNvPr>
          <p:cNvGrpSpPr/>
          <p:nvPr/>
        </p:nvGrpSpPr>
        <p:grpSpPr>
          <a:xfrm>
            <a:off x="8900387" y="797602"/>
            <a:ext cx="2496581" cy="2308918"/>
            <a:chOff x="0" y="0"/>
            <a:chExt cx="1404462" cy="113574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3" name="Freeform 3">
              <a:extLst>
                <a:ext uri="{FF2B5EF4-FFF2-40B4-BE49-F238E27FC236}">
                  <a16:creationId xmlns:a16="http://schemas.microsoft.com/office/drawing/2014/main" id="{157D0D1F-EFBB-24AB-C301-9A6AF9ED75D0}"/>
                </a:ext>
              </a:extLst>
            </p:cNvPr>
            <p:cNvSpPr/>
            <p:nvPr/>
          </p:nvSpPr>
          <p:spPr>
            <a:xfrm>
              <a:off x="0" y="0"/>
              <a:ext cx="1404463" cy="1135747"/>
            </a:xfrm>
            <a:custGeom>
              <a:avLst/>
              <a:gdLst/>
              <a:ahLst/>
              <a:cxnLst/>
              <a:rect l="l" t="t" r="r" b="b"/>
              <a:pathLst>
                <a:path w="1404463" h="1135747">
                  <a:moveTo>
                    <a:pt x="1280002" y="1135746"/>
                  </a:moveTo>
                  <a:lnTo>
                    <a:pt x="124460" y="1135746"/>
                  </a:lnTo>
                  <a:cubicBezTo>
                    <a:pt x="55880" y="1135746"/>
                    <a:pt x="0" y="1079867"/>
                    <a:pt x="0" y="10112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0002" y="0"/>
                  </a:lnTo>
                  <a:cubicBezTo>
                    <a:pt x="1348582" y="0"/>
                    <a:pt x="1404463" y="55880"/>
                    <a:pt x="1404463" y="124460"/>
                  </a:cubicBezTo>
                  <a:lnTo>
                    <a:pt x="1404463" y="1011287"/>
                  </a:lnTo>
                  <a:cubicBezTo>
                    <a:pt x="1404463" y="1079867"/>
                    <a:pt x="1348582" y="1135747"/>
                    <a:pt x="1280002" y="113574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</p:sp>
      </p:grpSp>
      <p:sp>
        <p:nvSpPr>
          <p:cNvPr id="84" name="TextBox 7">
            <a:extLst>
              <a:ext uri="{FF2B5EF4-FFF2-40B4-BE49-F238E27FC236}">
                <a16:creationId xmlns:a16="http://schemas.microsoft.com/office/drawing/2014/main" id="{60BD1E30-8CE9-BE9A-A4E0-AAADF988443C}"/>
              </a:ext>
            </a:extLst>
          </p:cNvPr>
          <p:cNvSpPr txBox="1"/>
          <p:nvPr/>
        </p:nvSpPr>
        <p:spPr>
          <a:xfrm>
            <a:off x="8907429" y="1524977"/>
            <a:ext cx="2554082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dirty="0">
                <a:solidFill>
                  <a:schemeClr val="bg1"/>
                </a:solidFill>
                <a:latin typeface="Bahnschrift Condensed" panose="020B0502040204020203" pitchFamily="34" charset="0"/>
                <a:ea typeface="Barlow Semi-Bold"/>
                <a:cs typeface="Barlow Semi-Bold"/>
                <a:sym typeface="Barlow Semi-Bold"/>
              </a:rPr>
              <a:t>Order Management</a:t>
            </a:r>
          </a:p>
        </p:txBody>
      </p:sp>
      <p:sp>
        <p:nvSpPr>
          <p:cNvPr id="88" name="Freeform 62">
            <a:extLst>
              <a:ext uri="{FF2B5EF4-FFF2-40B4-BE49-F238E27FC236}">
                <a16:creationId xmlns:a16="http://schemas.microsoft.com/office/drawing/2014/main" id="{3D0EE2A1-CC1A-D1DD-0523-7836B733FDF1}"/>
              </a:ext>
            </a:extLst>
          </p:cNvPr>
          <p:cNvSpPr/>
          <p:nvPr/>
        </p:nvSpPr>
        <p:spPr>
          <a:xfrm>
            <a:off x="11188591" y="671935"/>
            <a:ext cx="468089" cy="462238"/>
          </a:xfrm>
          <a:custGeom>
            <a:avLst/>
            <a:gdLst/>
            <a:ahLst/>
            <a:cxnLst/>
            <a:rect l="l" t="t" r="r" b="b"/>
            <a:pathLst>
              <a:path w="590550" h="583168">
                <a:moveTo>
                  <a:pt x="0" y="0"/>
                </a:moveTo>
                <a:lnTo>
                  <a:pt x="590550" y="0"/>
                </a:lnTo>
                <a:lnTo>
                  <a:pt x="590550" y="583169"/>
                </a:lnTo>
                <a:lnTo>
                  <a:pt x="0" y="58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9" name="Group 2">
            <a:extLst>
              <a:ext uri="{FF2B5EF4-FFF2-40B4-BE49-F238E27FC236}">
                <a16:creationId xmlns:a16="http://schemas.microsoft.com/office/drawing/2014/main" id="{7917765A-D8EB-D467-7F03-BC5BF8343145}"/>
              </a:ext>
            </a:extLst>
          </p:cNvPr>
          <p:cNvGrpSpPr/>
          <p:nvPr/>
        </p:nvGrpSpPr>
        <p:grpSpPr>
          <a:xfrm>
            <a:off x="680766" y="3825718"/>
            <a:ext cx="2496581" cy="2308918"/>
            <a:chOff x="0" y="0"/>
            <a:chExt cx="1404462" cy="113574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0" name="Freeform 3">
              <a:extLst>
                <a:ext uri="{FF2B5EF4-FFF2-40B4-BE49-F238E27FC236}">
                  <a16:creationId xmlns:a16="http://schemas.microsoft.com/office/drawing/2014/main" id="{37335C42-5FFD-E3B9-5D0E-032B657E2C29}"/>
                </a:ext>
              </a:extLst>
            </p:cNvPr>
            <p:cNvSpPr/>
            <p:nvPr/>
          </p:nvSpPr>
          <p:spPr>
            <a:xfrm>
              <a:off x="0" y="0"/>
              <a:ext cx="1404463" cy="1135747"/>
            </a:xfrm>
            <a:custGeom>
              <a:avLst/>
              <a:gdLst/>
              <a:ahLst/>
              <a:cxnLst/>
              <a:rect l="l" t="t" r="r" b="b"/>
              <a:pathLst>
                <a:path w="1404463" h="1135747">
                  <a:moveTo>
                    <a:pt x="1280002" y="1135746"/>
                  </a:moveTo>
                  <a:lnTo>
                    <a:pt x="124460" y="1135746"/>
                  </a:lnTo>
                  <a:cubicBezTo>
                    <a:pt x="55880" y="1135746"/>
                    <a:pt x="0" y="1079867"/>
                    <a:pt x="0" y="10112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0002" y="0"/>
                  </a:lnTo>
                  <a:cubicBezTo>
                    <a:pt x="1348582" y="0"/>
                    <a:pt x="1404463" y="55880"/>
                    <a:pt x="1404463" y="124460"/>
                  </a:cubicBezTo>
                  <a:lnTo>
                    <a:pt x="1404463" y="1011287"/>
                  </a:lnTo>
                  <a:cubicBezTo>
                    <a:pt x="1404463" y="1079867"/>
                    <a:pt x="1348582" y="1135747"/>
                    <a:pt x="1280002" y="113574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</p:sp>
      </p:grpSp>
      <p:sp>
        <p:nvSpPr>
          <p:cNvPr id="91" name="TextBox 7">
            <a:extLst>
              <a:ext uri="{FF2B5EF4-FFF2-40B4-BE49-F238E27FC236}">
                <a16:creationId xmlns:a16="http://schemas.microsoft.com/office/drawing/2014/main" id="{EDD26C4F-5C82-43DB-4BB0-BAAFBB097988}"/>
              </a:ext>
            </a:extLst>
          </p:cNvPr>
          <p:cNvSpPr txBox="1"/>
          <p:nvPr/>
        </p:nvSpPr>
        <p:spPr>
          <a:xfrm>
            <a:off x="748498" y="4544160"/>
            <a:ext cx="2448738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dirty="0">
                <a:solidFill>
                  <a:schemeClr val="bg1"/>
                </a:solidFill>
                <a:latin typeface="Bahnschrift Condensed" panose="020B0502040204020203" pitchFamily="34" charset="0"/>
                <a:ea typeface="Barlow Semi-Bold"/>
                <a:cs typeface="Barlow Semi-Bold"/>
                <a:sym typeface="Barlow Semi-Bold"/>
              </a:rPr>
              <a:t>Inventory Management</a:t>
            </a:r>
          </a:p>
        </p:txBody>
      </p:sp>
      <p:grpSp>
        <p:nvGrpSpPr>
          <p:cNvPr id="92" name="Group 9">
            <a:extLst>
              <a:ext uri="{FF2B5EF4-FFF2-40B4-BE49-F238E27FC236}">
                <a16:creationId xmlns:a16="http://schemas.microsoft.com/office/drawing/2014/main" id="{8B4B46BA-0B6F-40EB-BEFD-C3E01F28551F}"/>
              </a:ext>
            </a:extLst>
          </p:cNvPr>
          <p:cNvGrpSpPr/>
          <p:nvPr/>
        </p:nvGrpSpPr>
        <p:grpSpPr>
          <a:xfrm>
            <a:off x="2735433" y="3466119"/>
            <a:ext cx="925283" cy="939494"/>
            <a:chOff x="0" y="-88683"/>
            <a:chExt cx="812800" cy="825283"/>
          </a:xfrm>
        </p:grpSpPr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E448C4B3-9F45-068A-388B-6456ED36CC02}"/>
                </a:ext>
              </a:extLst>
            </p:cNvPr>
            <p:cNvSpPr/>
            <p:nvPr/>
          </p:nvSpPr>
          <p:spPr>
            <a:xfrm>
              <a:off x="0" y="-8868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5D9"/>
            </a:solidFill>
          </p:spPr>
        </p:sp>
        <p:sp>
          <p:nvSpPr>
            <p:cNvPr id="94" name="TextBox 11">
              <a:extLst>
                <a:ext uri="{FF2B5EF4-FFF2-40B4-BE49-F238E27FC236}">
                  <a16:creationId xmlns:a16="http://schemas.microsoft.com/office/drawing/2014/main" id="{8D8AA9C3-3177-1139-91A1-7ACD9E8AB7E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5" name="Freeform 62">
            <a:extLst>
              <a:ext uri="{FF2B5EF4-FFF2-40B4-BE49-F238E27FC236}">
                <a16:creationId xmlns:a16="http://schemas.microsoft.com/office/drawing/2014/main" id="{E59B1B48-2274-9084-13D7-05B0C0275AE4}"/>
              </a:ext>
            </a:extLst>
          </p:cNvPr>
          <p:cNvSpPr/>
          <p:nvPr/>
        </p:nvSpPr>
        <p:spPr>
          <a:xfrm>
            <a:off x="2968970" y="3700051"/>
            <a:ext cx="468089" cy="462238"/>
          </a:xfrm>
          <a:custGeom>
            <a:avLst/>
            <a:gdLst/>
            <a:ahLst/>
            <a:cxnLst/>
            <a:rect l="l" t="t" r="r" b="b"/>
            <a:pathLst>
              <a:path w="590550" h="583168">
                <a:moveTo>
                  <a:pt x="0" y="0"/>
                </a:moveTo>
                <a:lnTo>
                  <a:pt x="590550" y="0"/>
                </a:lnTo>
                <a:lnTo>
                  <a:pt x="590550" y="583169"/>
                </a:lnTo>
                <a:lnTo>
                  <a:pt x="0" y="58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96" name="Group 2">
            <a:extLst>
              <a:ext uri="{FF2B5EF4-FFF2-40B4-BE49-F238E27FC236}">
                <a16:creationId xmlns:a16="http://schemas.microsoft.com/office/drawing/2014/main" id="{AB39C70E-338B-4980-79FC-75F1DF97B547}"/>
              </a:ext>
            </a:extLst>
          </p:cNvPr>
          <p:cNvGrpSpPr/>
          <p:nvPr/>
        </p:nvGrpSpPr>
        <p:grpSpPr>
          <a:xfrm>
            <a:off x="4674804" y="3825718"/>
            <a:ext cx="2496581" cy="2308918"/>
            <a:chOff x="0" y="0"/>
            <a:chExt cx="1404462" cy="113574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7" name="Freeform 3">
              <a:extLst>
                <a:ext uri="{FF2B5EF4-FFF2-40B4-BE49-F238E27FC236}">
                  <a16:creationId xmlns:a16="http://schemas.microsoft.com/office/drawing/2014/main" id="{9E7FE826-4CB3-76F6-678C-C8B3398DAA26}"/>
                </a:ext>
              </a:extLst>
            </p:cNvPr>
            <p:cNvSpPr/>
            <p:nvPr/>
          </p:nvSpPr>
          <p:spPr>
            <a:xfrm>
              <a:off x="0" y="0"/>
              <a:ext cx="1404463" cy="1135747"/>
            </a:xfrm>
            <a:custGeom>
              <a:avLst/>
              <a:gdLst/>
              <a:ahLst/>
              <a:cxnLst/>
              <a:rect l="l" t="t" r="r" b="b"/>
              <a:pathLst>
                <a:path w="1404463" h="1135747">
                  <a:moveTo>
                    <a:pt x="1280002" y="1135746"/>
                  </a:moveTo>
                  <a:lnTo>
                    <a:pt x="124460" y="1135746"/>
                  </a:lnTo>
                  <a:cubicBezTo>
                    <a:pt x="55880" y="1135746"/>
                    <a:pt x="0" y="1079867"/>
                    <a:pt x="0" y="10112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0002" y="0"/>
                  </a:lnTo>
                  <a:cubicBezTo>
                    <a:pt x="1348582" y="0"/>
                    <a:pt x="1404463" y="55880"/>
                    <a:pt x="1404463" y="124460"/>
                  </a:cubicBezTo>
                  <a:lnTo>
                    <a:pt x="1404463" y="1011287"/>
                  </a:lnTo>
                  <a:cubicBezTo>
                    <a:pt x="1404463" y="1079867"/>
                    <a:pt x="1348582" y="1135747"/>
                    <a:pt x="1280002" y="113574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</p:sp>
      </p:grpSp>
      <p:sp>
        <p:nvSpPr>
          <p:cNvPr id="98" name="TextBox 7">
            <a:extLst>
              <a:ext uri="{FF2B5EF4-FFF2-40B4-BE49-F238E27FC236}">
                <a16:creationId xmlns:a16="http://schemas.microsoft.com/office/drawing/2014/main" id="{4059F76F-1E83-66EA-249F-5418666FE0D5}"/>
              </a:ext>
            </a:extLst>
          </p:cNvPr>
          <p:cNvSpPr txBox="1"/>
          <p:nvPr/>
        </p:nvSpPr>
        <p:spPr>
          <a:xfrm>
            <a:off x="4832937" y="4369368"/>
            <a:ext cx="2170918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600" b="1" dirty="0">
                <a:solidFill>
                  <a:schemeClr val="bg1"/>
                </a:solidFill>
                <a:latin typeface="Bahnschrift Condensed" panose="020B0502040204020203" pitchFamily="34" charset="0"/>
                <a:ea typeface="Barlow Semi-Bold"/>
                <a:cs typeface="Barlow Semi-Bold"/>
                <a:sym typeface="Barlow Semi-Bold"/>
              </a:rPr>
              <a:t>Seller Analytics and Dashboard</a:t>
            </a:r>
          </a:p>
        </p:txBody>
      </p:sp>
      <p:grpSp>
        <p:nvGrpSpPr>
          <p:cNvPr id="99" name="Group 9">
            <a:extLst>
              <a:ext uri="{FF2B5EF4-FFF2-40B4-BE49-F238E27FC236}">
                <a16:creationId xmlns:a16="http://schemas.microsoft.com/office/drawing/2014/main" id="{EE3B7B68-3091-04CD-87EF-76ECC62A9D7A}"/>
              </a:ext>
            </a:extLst>
          </p:cNvPr>
          <p:cNvGrpSpPr/>
          <p:nvPr/>
        </p:nvGrpSpPr>
        <p:grpSpPr>
          <a:xfrm>
            <a:off x="6729471" y="3466119"/>
            <a:ext cx="925283" cy="939494"/>
            <a:chOff x="0" y="-88683"/>
            <a:chExt cx="812800" cy="825283"/>
          </a:xfrm>
        </p:grpSpPr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id="{5F35CEA4-FE4C-E789-BD5C-0683E03BDA07}"/>
                </a:ext>
              </a:extLst>
            </p:cNvPr>
            <p:cNvSpPr/>
            <p:nvPr/>
          </p:nvSpPr>
          <p:spPr>
            <a:xfrm>
              <a:off x="0" y="-8868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5D9"/>
            </a:solidFill>
          </p:spPr>
        </p:sp>
        <p:sp>
          <p:nvSpPr>
            <p:cNvPr id="101" name="TextBox 11">
              <a:extLst>
                <a:ext uri="{FF2B5EF4-FFF2-40B4-BE49-F238E27FC236}">
                  <a16:creationId xmlns:a16="http://schemas.microsoft.com/office/drawing/2014/main" id="{6AB15185-34F9-D6E5-4D1D-1C0EDAB4233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2" name="Freeform 62">
            <a:extLst>
              <a:ext uri="{FF2B5EF4-FFF2-40B4-BE49-F238E27FC236}">
                <a16:creationId xmlns:a16="http://schemas.microsoft.com/office/drawing/2014/main" id="{559939CD-96F5-2694-F277-6EA3E6A5E764}"/>
              </a:ext>
            </a:extLst>
          </p:cNvPr>
          <p:cNvSpPr/>
          <p:nvPr/>
        </p:nvSpPr>
        <p:spPr>
          <a:xfrm>
            <a:off x="6963008" y="3700051"/>
            <a:ext cx="468089" cy="462238"/>
          </a:xfrm>
          <a:custGeom>
            <a:avLst/>
            <a:gdLst/>
            <a:ahLst/>
            <a:cxnLst/>
            <a:rect l="l" t="t" r="r" b="b"/>
            <a:pathLst>
              <a:path w="590550" h="583168">
                <a:moveTo>
                  <a:pt x="0" y="0"/>
                </a:moveTo>
                <a:lnTo>
                  <a:pt x="590550" y="0"/>
                </a:lnTo>
                <a:lnTo>
                  <a:pt x="590550" y="583169"/>
                </a:lnTo>
                <a:lnTo>
                  <a:pt x="0" y="58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3" name="Group 2">
            <a:extLst>
              <a:ext uri="{FF2B5EF4-FFF2-40B4-BE49-F238E27FC236}">
                <a16:creationId xmlns:a16="http://schemas.microsoft.com/office/drawing/2014/main" id="{5075CD80-43FE-1617-55E1-5F6492C1DDD3}"/>
              </a:ext>
            </a:extLst>
          </p:cNvPr>
          <p:cNvGrpSpPr/>
          <p:nvPr/>
        </p:nvGrpSpPr>
        <p:grpSpPr>
          <a:xfrm>
            <a:off x="8805606" y="3700051"/>
            <a:ext cx="2496581" cy="2308918"/>
            <a:chOff x="0" y="0"/>
            <a:chExt cx="1404462" cy="113574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4" name="Freeform 3">
              <a:extLst>
                <a:ext uri="{FF2B5EF4-FFF2-40B4-BE49-F238E27FC236}">
                  <a16:creationId xmlns:a16="http://schemas.microsoft.com/office/drawing/2014/main" id="{AAA8E6CA-6671-4A2D-BAAB-036E584A4AF4}"/>
                </a:ext>
              </a:extLst>
            </p:cNvPr>
            <p:cNvSpPr/>
            <p:nvPr/>
          </p:nvSpPr>
          <p:spPr>
            <a:xfrm>
              <a:off x="0" y="0"/>
              <a:ext cx="1404463" cy="1135747"/>
            </a:xfrm>
            <a:custGeom>
              <a:avLst/>
              <a:gdLst/>
              <a:ahLst/>
              <a:cxnLst/>
              <a:rect l="l" t="t" r="r" b="b"/>
              <a:pathLst>
                <a:path w="1404463" h="1135747">
                  <a:moveTo>
                    <a:pt x="1280002" y="1135746"/>
                  </a:moveTo>
                  <a:lnTo>
                    <a:pt x="124460" y="1135746"/>
                  </a:lnTo>
                  <a:cubicBezTo>
                    <a:pt x="55880" y="1135746"/>
                    <a:pt x="0" y="1079867"/>
                    <a:pt x="0" y="10112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0002" y="0"/>
                  </a:lnTo>
                  <a:cubicBezTo>
                    <a:pt x="1348582" y="0"/>
                    <a:pt x="1404463" y="55880"/>
                    <a:pt x="1404463" y="124460"/>
                  </a:cubicBezTo>
                  <a:lnTo>
                    <a:pt x="1404463" y="1011287"/>
                  </a:lnTo>
                  <a:cubicBezTo>
                    <a:pt x="1404463" y="1079867"/>
                    <a:pt x="1348582" y="1135747"/>
                    <a:pt x="1280002" y="113574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</p:sp>
      </p:grpSp>
      <p:sp>
        <p:nvSpPr>
          <p:cNvPr id="105" name="TextBox 7">
            <a:extLst>
              <a:ext uri="{FF2B5EF4-FFF2-40B4-BE49-F238E27FC236}">
                <a16:creationId xmlns:a16="http://schemas.microsoft.com/office/drawing/2014/main" id="{6659D799-95B7-10DB-78E9-23D483D14EFB}"/>
              </a:ext>
            </a:extLst>
          </p:cNvPr>
          <p:cNvSpPr txBox="1"/>
          <p:nvPr/>
        </p:nvSpPr>
        <p:spPr>
          <a:xfrm>
            <a:off x="8987134" y="4396234"/>
            <a:ext cx="2170918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dirty="0">
                <a:solidFill>
                  <a:schemeClr val="bg1"/>
                </a:solidFill>
                <a:latin typeface="Bahnschrift Condensed" panose="020B0502040204020203" pitchFamily="34" charset="0"/>
                <a:ea typeface="Barlow Semi-Bold"/>
                <a:cs typeface="Barlow Semi-Bold"/>
                <a:sym typeface="Barlow Semi-Bold"/>
              </a:rPr>
              <a:t>Database Modules </a:t>
            </a:r>
          </a:p>
        </p:txBody>
      </p:sp>
      <p:grpSp>
        <p:nvGrpSpPr>
          <p:cNvPr id="106" name="Group 9">
            <a:extLst>
              <a:ext uri="{FF2B5EF4-FFF2-40B4-BE49-F238E27FC236}">
                <a16:creationId xmlns:a16="http://schemas.microsoft.com/office/drawing/2014/main" id="{679AFDCD-2F88-23E6-EE00-44266A62EB5D}"/>
              </a:ext>
            </a:extLst>
          </p:cNvPr>
          <p:cNvGrpSpPr/>
          <p:nvPr/>
        </p:nvGrpSpPr>
        <p:grpSpPr>
          <a:xfrm>
            <a:off x="10860273" y="3340452"/>
            <a:ext cx="925283" cy="939494"/>
            <a:chOff x="0" y="-88683"/>
            <a:chExt cx="812800" cy="825283"/>
          </a:xfrm>
        </p:grpSpPr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28451E85-D7B7-AC0E-56FD-6C5C91F9AC3F}"/>
                </a:ext>
              </a:extLst>
            </p:cNvPr>
            <p:cNvSpPr/>
            <p:nvPr/>
          </p:nvSpPr>
          <p:spPr>
            <a:xfrm>
              <a:off x="0" y="-8868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5D9"/>
            </a:solidFill>
          </p:spPr>
        </p:sp>
        <p:sp>
          <p:nvSpPr>
            <p:cNvPr id="108" name="TextBox 11">
              <a:extLst>
                <a:ext uri="{FF2B5EF4-FFF2-40B4-BE49-F238E27FC236}">
                  <a16:creationId xmlns:a16="http://schemas.microsoft.com/office/drawing/2014/main" id="{1BD1D692-2D19-6C7B-619A-4E7BAE82AC2C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9" name="Freeform 62">
            <a:extLst>
              <a:ext uri="{FF2B5EF4-FFF2-40B4-BE49-F238E27FC236}">
                <a16:creationId xmlns:a16="http://schemas.microsoft.com/office/drawing/2014/main" id="{C8E63070-D8E8-E0EC-E76E-818192EF093C}"/>
              </a:ext>
            </a:extLst>
          </p:cNvPr>
          <p:cNvSpPr/>
          <p:nvPr/>
        </p:nvSpPr>
        <p:spPr>
          <a:xfrm>
            <a:off x="6979720" y="600661"/>
            <a:ext cx="468089" cy="462238"/>
          </a:xfrm>
          <a:custGeom>
            <a:avLst/>
            <a:gdLst/>
            <a:ahLst/>
            <a:cxnLst/>
            <a:rect l="l" t="t" r="r" b="b"/>
            <a:pathLst>
              <a:path w="590550" h="583168">
                <a:moveTo>
                  <a:pt x="0" y="0"/>
                </a:moveTo>
                <a:lnTo>
                  <a:pt x="590550" y="0"/>
                </a:lnTo>
                <a:lnTo>
                  <a:pt x="590550" y="583169"/>
                </a:lnTo>
                <a:lnTo>
                  <a:pt x="0" y="58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0" name="Freeform 42">
            <a:extLst>
              <a:ext uri="{FF2B5EF4-FFF2-40B4-BE49-F238E27FC236}">
                <a16:creationId xmlns:a16="http://schemas.microsoft.com/office/drawing/2014/main" id="{6C634611-0384-1C81-C780-B7517F46EA3E}"/>
              </a:ext>
            </a:extLst>
          </p:cNvPr>
          <p:cNvSpPr/>
          <p:nvPr/>
        </p:nvSpPr>
        <p:spPr>
          <a:xfrm>
            <a:off x="7562055" y="4743450"/>
            <a:ext cx="1039242" cy="437781"/>
          </a:xfrm>
          <a:custGeom>
            <a:avLst/>
            <a:gdLst/>
            <a:ahLst/>
            <a:cxnLst/>
            <a:rect l="l" t="t" r="r" b="b"/>
            <a:pathLst>
              <a:path w="1039242" h="437781">
                <a:moveTo>
                  <a:pt x="0" y="0"/>
                </a:moveTo>
                <a:lnTo>
                  <a:pt x="1039242" y="0"/>
                </a:lnTo>
                <a:lnTo>
                  <a:pt x="1039242" y="437781"/>
                </a:lnTo>
                <a:lnTo>
                  <a:pt x="0" y="437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1" name="Freeform 42">
            <a:extLst>
              <a:ext uri="{FF2B5EF4-FFF2-40B4-BE49-F238E27FC236}">
                <a16:creationId xmlns:a16="http://schemas.microsoft.com/office/drawing/2014/main" id="{BD7D8CB1-98C7-6440-71E3-CF4307B19D71}"/>
              </a:ext>
            </a:extLst>
          </p:cNvPr>
          <p:cNvSpPr/>
          <p:nvPr/>
        </p:nvSpPr>
        <p:spPr>
          <a:xfrm>
            <a:off x="3381699" y="4818132"/>
            <a:ext cx="1039242" cy="437781"/>
          </a:xfrm>
          <a:custGeom>
            <a:avLst/>
            <a:gdLst/>
            <a:ahLst/>
            <a:cxnLst/>
            <a:rect l="l" t="t" r="r" b="b"/>
            <a:pathLst>
              <a:path w="1039242" h="437781">
                <a:moveTo>
                  <a:pt x="0" y="0"/>
                </a:moveTo>
                <a:lnTo>
                  <a:pt x="1039242" y="0"/>
                </a:lnTo>
                <a:lnTo>
                  <a:pt x="1039242" y="437781"/>
                </a:lnTo>
                <a:lnTo>
                  <a:pt x="0" y="437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2" name="Freeform 10">
            <a:extLst>
              <a:ext uri="{FF2B5EF4-FFF2-40B4-BE49-F238E27FC236}">
                <a16:creationId xmlns:a16="http://schemas.microsoft.com/office/drawing/2014/main" id="{48B77732-29C4-7483-C0C9-FF8EA77FA0BB}"/>
              </a:ext>
            </a:extLst>
          </p:cNvPr>
          <p:cNvSpPr/>
          <p:nvPr/>
        </p:nvSpPr>
        <p:spPr>
          <a:xfrm>
            <a:off x="6720882" y="3465730"/>
            <a:ext cx="925283" cy="92528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C6E98"/>
          </a:solidFill>
        </p:spPr>
      </p:sp>
      <p:sp>
        <p:nvSpPr>
          <p:cNvPr id="113" name="Freeform 10">
            <a:extLst>
              <a:ext uri="{FF2B5EF4-FFF2-40B4-BE49-F238E27FC236}">
                <a16:creationId xmlns:a16="http://schemas.microsoft.com/office/drawing/2014/main" id="{A190EFB1-9062-8E0D-C83D-E69DA5068020}"/>
              </a:ext>
            </a:extLst>
          </p:cNvPr>
          <p:cNvSpPr/>
          <p:nvPr/>
        </p:nvSpPr>
        <p:spPr>
          <a:xfrm>
            <a:off x="2707237" y="3439236"/>
            <a:ext cx="977308" cy="97730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C6E98"/>
          </a:solidFill>
        </p:spPr>
      </p:sp>
      <p:sp>
        <p:nvSpPr>
          <p:cNvPr id="114" name="Freeform 10">
            <a:extLst>
              <a:ext uri="{FF2B5EF4-FFF2-40B4-BE49-F238E27FC236}">
                <a16:creationId xmlns:a16="http://schemas.microsoft.com/office/drawing/2014/main" id="{89DBAE42-C65D-2060-AA1B-EC217F707AF7}"/>
              </a:ext>
            </a:extLst>
          </p:cNvPr>
          <p:cNvSpPr/>
          <p:nvPr/>
        </p:nvSpPr>
        <p:spPr>
          <a:xfrm>
            <a:off x="10764826" y="459312"/>
            <a:ext cx="925283" cy="92528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C6E98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7" name="Freeform 62">
            <a:extLst>
              <a:ext uri="{FF2B5EF4-FFF2-40B4-BE49-F238E27FC236}">
                <a16:creationId xmlns:a16="http://schemas.microsoft.com/office/drawing/2014/main" id="{6D8632AA-3A08-5B07-727A-6E3636E8CF78}"/>
              </a:ext>
            </a:extLst>
          </p:cNvPr>
          <p:cNvSpPr/>
          <p:nvPr/>
        </p:nvSpPr>
        <p:spPr>
          <a:xfrm>
            <a:off x="10993422" y="681356"/>
            <a:ext cx="468089" cy="462238"/>
          </a:xfrm>
          <a:custGeom>
            <a:avLst/>
            <a:gdLst/>
            <a:ahLst/>
            <a:cxnLst/>
            <a:rect l="l" t="t" r="r" b="b"/>
            <a:pathLst>
              <a:path w="590550" h="583168">
                <a:moveTo>
                  <a:pt x="0" y="0"/>
                </a:moveTo>
                <a:lnTo>
                  <a:pt x="590550" y="0"/>
                </a:lnTo>
                <a:lnTo>
                  <a:pt x="590550" y="583169"/>
                </a:lnTo>
                <a:lnTo>
                  <a:pt x="0" y="58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9" name="Freeform 62">
            <a:extLst>
              <a:ext uri="{FF2B5EF4-FFF2-40B4-BE49-F238E27FC236}">
                <a16:creationId xmlns:a16="http://schemas.microsoft.com/office/drawing/2014/main" id="{180F64D7-57F4-9F10-2F8B-3F966D2F9D8D}"/>
              </a:ext>
            </a:extLst>
          </p:cNvPr>
          <p:cNvSpPr/>
          <p:nvPr/>
        </p:nvSpPr>
        <p:spPr>
          <a:xfrm>
            <a:off x="2939971" y="655934"/>
            <a:ext cx="468089" cy="462238"/>
          </a:xfrm>
          <a:custGeom>
            <a:avLst/>
            <a:gdLst/>
            <a:ahLst/>
            <a:cxnLst/>
            <a:rect l="l" t="t" r="r" b="b"/>
            <a:pathLst>
              <a:path w="590550" h="583168">
                <a:moveTo>
                  <a:pt x="0" y="0"/>
                </a:moveTo>
                <a:lnTo>
                  <a:pt x="590550" y="0"/>
                </a:lnTo>
                <a:lnTo>
                  <a:pt x="590550" y="583169"/>
                </a:lnTo>
                <a:lnTo>
                  <a:pt x="0" y="58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0" name="Freeform 62">
            <a:extLst>
              <a:ext uri="{FF2B5EF4-FFF2-40B4-BE49-F238E27FC236}">
                <a16:creationId xmlns:a16="http://schemas.microsoft.com/office/drawing/2014/main" id="{ACD2C0C4-B2DD-6550-26AC-D90701179610}"/>
              </a:ext>
            </a:extLst>
          </p:cNvPr>
          <p:cNvSpPr/>
          <p:nvPr/>
        </p:nvSpPr>
        <p:spPr>
          <a:xfrm>
            <a:off x="2939972" y="3703477"/>
            <a:ext cx="468089" cy="462238"/>
          </a:xfrm>
          <a:custGeom>
            <a:avLst/>
            <a:gdLst/>
            <a:ahLst/>
            <a:cxnLst/>
            <a:rect l="l" t="t" r="r" b="b"/>
            <a:pathLst>
              <a:path w="590550" h="583168">
                <a:moveTo>
                  <a:pt x="0" y="0"/>
                </a:moveTo>
                <a:lnTo>
                  <a:pt x="590550" y="0"/>
                </a:lnTo>
                <a:lnTo>
                  <a:pt x="590550" y="583169"/>
                </a:lnTo>
                <a:lnTo>
                  <a:pt x="0" y="58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5" name="Freeform 10">
            <a:extLst>
              <a:ext uri="{FF2B5EF4-FFF2-40B4-BE49-F238E27FC236}">
                <a16:creationId xmlns:a16="http://schemas.microsoft.com/office/drawing/2014/main" id="{10344965-EC44-544E-4EFD-D1C8EC506698}"/>
              </a:ext>
            </a:extLst>
          </p:cNvPr>
          <p:cNvSpPr/>
          <p:nvPr/>
        </p:nvSpPr>
        <p:spPr>
          <a:xfrm>
            <a:off x="6729469" y="448852"/>
            <a:ext cx="925283" cy="92528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C6E98"/>
          </a:solidFill>
        </p:spPr>
      </p:sp>
      <p:sp>
        <p:nvSpPr>
          <p:cNvPr id="116" name="Freeform 62">
            <a:extLst>
              <a:ext uri="{FF2B5EF4-FFF2-40B4-BE49-F238E27FC236}">
                <a16:creationId xmlns:a16="http://schemas.microsoft.com/office/drawing/2014/main" id="{D5806981-20FE-AD8D-D37F-36D0B1A0100F}"/>
              </a:ext>
            </a:extLst>
          </p:cNvPr>
          <p:cNvSpPr/>
          <p:nvPr/>
        </p:nvSpPr>
        <p:spPr>
          <a:xfrm>
            <a:off x="6954055" y="671935"/>
            <a:ext cx="468089" cy="462238"/>
          </a:xfrm>
          <a:custGeom>
            <a:avLst/>
            <a:gdLst/>
            <a:ahLst/>
            <a:cxnLst/>
            <a:rect l="l" t="t" r="r" b="b"/>
            <a:pathLst>
              <a:path w="590550" h="583168">
                <a:moveTo>
                  <a:pt x="0" y="0"/>
                </a:moveTo>
                <a:lnTo>
                  <a:pt x="590550" y="0"/>
                </a:lnTo>
                <a:lnTo>
                  <a:pt x="590550" y="583169"/>
                </a:lnTo>
                <a:lnTo>
                  <a:pt x="0" y="58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2" name="Freeform 62">
            <a:extLst>
              <a:ext uri="{FF2B5EF4-FFF2-40B4-BE49-F238E27FC236}">
                <a16:creationId xmlns:a16="http://schemas.microsoft.com/office/drawing/2014/main" id="{E9BF5685-AB58-D0D6-F44B-7CE2CD899C2A}"/>
              </a:ext>
            </a:extLst>
          </p:cNvPr>
          <p:cNvSpPr/>
          <p:nvPr/>
        </p:nvSpPr>
        <p:spPr>
          <a:xfrm>
            <a:off x="6948326" y="3668280"/>
            <a:ext cx="468089" cy="462238"/>
          </a:xfrm>
          <a:custGeom>
            <a:avLst/>
            <a:gdLst/>
            <a:ahLst/>
            <a:cxnLst/>
            <a:rect l="l" t="t" r="r" b="b"/>
            <a:pathLst>
              <a:path w="590550" h="583168">
                <a:moveTo>
                  <a:pt x="0" y="0"/>
                </a:moveTo>
                <a:lnTo>
                  <a:pt x="590550" y="0"/>
                </a:lnTo>
                <a:lnTo>
                  <a:pt x="590550" y="583169"/>
                </a:lnTo>
                <a:lnTo>
                  <a:pt x="0" y="58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3" name="Freeform 10">
            <a:extLst>
              <a:ext uri="{FF2B5EF4-FFF2-40B4-BE49-F238E27FC236}">
                <a16:creationId xmlns:a16="http://schemas.microsoft.com/office/drawing/2014/main" id="{D76382F7-51F9-83D5-1A77-B52DF264C69B}"/>
              </a:ext>
            </a:extLst>
          </p:cNvPr>
          <p:cNvSpPr/>
          <p:nvPr/>
        </p:nvSpPr>
        <p:spPr>
          <a:xfrm>
            <a:off x="10870292" y="3346104"/>
            <a:ext cx="925283" cy="92528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C6E98"/>
          </a:solidFill>
        </p:spPr>
      </p:sp>
      <p:sp>
        <p:nvSpPr>
          <p:cNvPr id="121" name="Freeform 62">
            <a:extLst>
              <a:ext uri="{FF2B5EF4-FFF2-40B4-BE49-F238E27FC236}">
                <a16:creationId xmlns:a16="http://schemas.microsoft.com/office/drawing/2014/main" id="{73B053C8-53E3-635E-9556-73701D541590}"/>
              </a:ext>
            </a:extLst>
          </p:cNvPr>
          <p:cNvSpPr/>
          <p:nvPr/>
        </p:nvSpPr>
        <p:spPr>
          <a:xfrm>
            <a:off x="11090425" y="3575204"/>
            <a:ext cx="468089" cy="462238"/>
          </a:xfrm>
          <a:custGeom>
            <a:avLst/>
            <a:gdLst/>
            <a:ahLst/>
            <a:cxnLst/>
            <a:rect l="l" t="t" r="r" b="b"/>
            <a:pathLst>
              <a:path w="590550" h="583168">
                <a:moveTo>
                  <a:pt x="0" y="0"/>
                </a:moveTo>
                <a:lnTo>
                  <a:pt x="590550" y="0"/>
                </a:lnTo>
                <a:lnTo>
                  <a:pt x="590550" y="583169"/>
                </a:lnTo>
                <a:lnTo>
                  <a:pt x="0" y="58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4BDFE7-BA77-8022-177A-A18AD96FA156}"/>
              </a:ext>
            </a:extLst>
          </p:cNvPr>
          <p:cNvCxnSpPr>
            <a:cxnSpLocks/>
          </p:cNvCxnSpPr>
          <p:nvPr/>
        </p:nvCxnSpPr>
        <p:spPr>
          <a:xfrm flipH="1">
            <a:off x="-154236" y="6399502"/>
            <a:ext cx="38387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FCFC4434-FA8B-32AD-D4DC-12F2E08A90E0}"/>
              </a:ext>
            </a:extLst>
          </p:cNvPr>
          <p:cNvSpPr/>
          <p:nvPr/>
        </p:nvSpPr>
        <p:spPr>
          <a:xfrm>
            <a:off x="3661974" y="6162300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95376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1A3D2D-7AE9-61B0-6D19-6F49014FA4C4}"/>
              </a:ext>
            </a:extLst>
          </p:cNvPr>
          <p:cNvSpPr txBox="1"/>
          <p:nvPr/>
        </p:nvSpPr>
        <p:spPr>
          <a:xfrm>
            <a:off x="3106779" y="2436541"/>
            <a:ext cx="59784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KEY FEATURES</a:t>
            </a:r>
          </a:p>
          <a:p>
            <a:endParaRPr lang="en-US" sz="8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1EA25E-ED8B-96B0-6053-D83A73D37B6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-1065402" y="1106696"/>
            <a:ext cx="56038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DED32F-D04E-5AF7-A3FB-A9BA2DA29E05}"/>
              </a:ext>
            </a:extLst>
          </p:cNvPr>
          <p:cNvSpPr/>
          <p:nvPr/>
        </p:nvSpPr>
        <p:spPr>
          <a:xfrm>
            <a:off x="4538444" y="869494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76440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AE0B8-A70F-41D8-26E7-C7AC0C6E4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512"/>
            <a:ext cx="10515600" cy="1498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FEATURING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2FB04-829B-E71D-A30D-0D422C8234A6}"/>
              </a:ext>
            </a:extLst>
          </p:cNvPr>
          <p:cNvSpPr txBox="1"/>
          <p:nvPr/>
        </p:nvSpPr>
        <p:spPr>
          <a:xfrm>
            <a:off x="4275439" y="1489673"/>
            <a:ext cx="318804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0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9473C2-208A-F6DF-44D4-DB73279DE03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0685930" y="1106696"/>
            <a:ext cx="1743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B5AEBF9-1080-75C7-5C80-35DEF58479D9}"/>
              </a:ext>
            </a:extLst>
          </p:cNvPr>
          <p:cNvSpPr/>
          <p:nvPr/>
        </p:nvSpPr>
        <p:spPr>
          <a:xfrm>
            <a:off x="10193776" y="869494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4024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C6E98"/>
                                      </p:to>
                                    </p:animClr>
                                    <p:animClr clrSpc="rgb" dir="cw">
                                      <p:cBhvr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C6E98"/>
                                      </p:to>
                                    </p:animClr>
                                    <p:set>
                                      <p:cBhvr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5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69" fill="hold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95" decel="50000" autoRev="1" fill="hold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3" grpId="2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98A99B0E-DBFF-821B-4853-6B3CEE6FFC42}"/>
              </a:ext>
            </a:extLst>
          </p:cNvPr>
          <p:cNvSpPr/>
          <p:nvPr/>
        </p:nvSpPr>
        <p:spPr>
          <a:xfrm>
            <a:off x="4370689" y="2390023"/>
            <a:ext cx="3230402" cy="1848476"/>
          </a:xfrm>
          <a:prstGeom prst="roundRect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F171243-B4E8-0518-7DF2-1B4D22F85BBB}"/>
              </a:ext>
            </a:extLst>
          </p:cNvPr>
          <p:cNvSpPr/>
          <p:nvPr/>
        </p:nvSpPr>
        <p:spPr>
          <a:xfrm>
            <a:off x="5064303" y="127378"/>
            <a:ext cx="2004417" cy="2004417"/>
          </a:xfrm>
          <a:prstGeom prst="flowChartConnector">
            <a:avLst/>
          </a:prstGeom>
          <a:solidFill>
            <a:srgbClr val="DC6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6E98"/>
              </a:solidFill>
            </a:endParaRPr>
          </a:p>
        </p:txBody>
      </p:sp>
      <p:sp>
        <p:nvSpPr>
          <p:cNvPr id="74" name="Freeform 2">
            <a:extLst>
              <a:ext uri="{FF2B5EF4-FFF2-40B4-BE49-F238E27FC236}">
                <a16:creationId xmlns:a16="http://schemas.microsoft.com/office/drawing/2014/main" id="{C787FECC-3E2D-178A-85B6-CD1C4D4D2AD3}"/>
              </a:ext>
            </a:extLst>
          </p:cNvPr>
          <p:cNvSpPr/>
          <p:nvPr/>
        </p:nvSpPr>
        <p:spPr>
          <a:xfrm>
            <a:off x="4066746" y="3153391"/>
            <a:ext cx="456236" cy="230659"/>
          </a:xfrm>
          <a:custGeom>
            <a:avLst/>
            <a:gdLst/>
            <a:ahLst/>
            <a:cxnLst/>
            <a:rect l="l" t="t" r="r" b="b"/>
            <a:pathLst>
              <a:path w="456236" h="230659">
                <a:moveTo>
                  <a:pt x="0" y="0"/>
                </a:moveTo>
                <a:lnTo>
                  <a:pt x="456236" y="0"/>
                </a:lnTo>
                <a:lnTo>
                  <a:pt x="456236" y="230659"/>
                </a:lnTo>
                <a:lnTo>
                  <a:pt x="0" y="230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805" r="-206263" b="-1152"/>
            </a:stretch>
          </a:blipFill>
        </p:spPr>
      </p:sp>
      <p:sp>
        <p:nvSpPr>
          <p:cNvPr id="75" name="Freeform 3">
            <a:extLst>
              <a:ext uri="{FF2B5EF4-FFF2-40B4-BE49-F238E27FC236}">
                <a16:creationId xmlns:a16="http://schemas.microsoft.com/office/drawing/2014/main" id="{AF7918ED-09EF-2EF8-A1A4-1792319414D2}"/>
              </a:ext>
            </a:extLst>
          </p:cNvPr>
          <p:cNvSpPr/>
          <p:nvPr/>
        </p:nvSpPr>
        <p:spPr>
          <a:xfrm rot="16200000">
            <a:off x="5638054" y="4324699"/>
            <a:ext cx="751133" cy="233317"/>
          </a:xfrm>
          <a:custGeom>
            <a:avLst/>
            <a:gdLst/>
            <a:ahLst/>
            <a:cxnLst/>
            <a:rect l="l" t="t" r="r" b="b"/>
            <a:pathLst>
              <a:path w="751133" h="233317">
                <a:moveTo>
                  <a:pt x="0" y="0"/>
                </a:moveTo>
                <a:lnTo>
                  <a:pt x="751134" y="0"/>
                </a:lnTo>
                <a:lnTo>
                  <a:pt x="751134" y="233317"/>
                </a:lnTo>
                <a:lnTo>
                  <a:pt x="0" y="233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3429" r="-86023"/>
            </a:stretch>
          </a:blipFill>
        </p:spPr>
      </p:sp>
      <p:sp>
        <p:nvSpPr>
          <p:cNvPr id="76" name="Freeform 4">
            <a:extLst>
              <a:ext uri="{FF2B5EF4-FFF2-40B4-BE49-F238E27FC236}">
                <a16:creationId xmlns:a16="http://schemas.microsoft.com/office/drawing/2014/main" id="{6EC1AF7F-0BE5-2A2D-2025-4835F9463A7A}"/>
              </a:ext>
            </a:extLst>
          </p:cNvPr>
          <p:cNvSpPr/>
          <p:nvPr/>
        </p:nvSpPr>
        <p:spPr>
          <a:xfrm flipH="1">
            <a:off x="7506332" y="3153391"/>
            <a:ext cx="456236" cy="230659"/>
          </a:xfrm>
          <a:custGeom>
            <a:avLst/>
            <a:gdLst/>
            <a:ahLst/>
            <a:cxnLst/>
            <a:rect l="l" t="t" r="r" b="b"/>
            <a:pathLst>
              <a:path w="456236" h="230659">
                <a:moveTo>
                  <a:pt x="456236" y="0"/>
                </a:moveTo>
                <a:lnTo>
                  <a:pt x="0" y="0"/>
                </a:lnTo>
                <a:lnTo>
                  <a:pt x="0" y="230659"/>
                </a:lnTo>
                <a:lnTo>
                  <a:pt x="456236" y="230659"/>
                </a:lnTo>
                <a:lnTo>
                  <a:pt x="4562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805" r="-206263" b="-1152"/>
            </a:stretch>
          </a:blipFill>
        </p:spPr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C78D730D-1746-CB06-782F-BDF3DA2D5FF8}"/>
              </a:ext>
            </a:extLst>
          </p:cNvPr>
          <p:cNvSpPr/>
          <p:nvPr/>
        </p:nvSpPr>
        <p:spPr>
          <a:xfrm>
            <a:off x="4370689" y="2390023"/>
            <a:ext cx="3231444" cy="1848476"/>
          </a:xfrm>
          <a:custGeom>
            <a:avLst/>
            <a:gdLst/>
            <a:ahLst/>
            <a:cxnLst/>
            <a:rect l="l" t="t" r="r" b="b"/>
            <a:pathLst>
              <a:path w="3231444" h="1848476">
                <a:moveTo>
                  <a:pt x="0" y="0"/>
                </a:moveTo>
                <a:lnTo>
                  <a:pt x="3231444" y="0"/>
                </a:lnTo>
                <a:lnTo>
                  <a:pt x="3231444" y="1848476"/>
                </a:lnTo>
                <a:lnTo>
                  <a:pt x="0" y="1848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8" name="Group 6">
            <a:extLst>
              <a:ext uri="{FF2B5EF4-FFF2-40B4-BE49-F238E27FC236}">
                <a16:creationId xmlns:a16="http://schemas.microsoft.com/office/drawing/2014/main" id="{F2F497E2-F147-617D-97F0-F0D33EEE696E}"/>
              </a:ext>
            </a:extLst>
          </p:cNvPr>
          <p:cNvGrpSpPr/>
          <p:nvPr/>
        </p:nvGrpSpPr>
        <p:grpSpPr>
          <a:xfrm>
            <a:off x="3968228" y="1244658"/>
            <a:ext cx="1193232" cy="1133516"/>
            <a:chOff x="0" y="0"/>
            <a:chExt cx="1590976" cy="1511355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12538DDF-06F1-787D-6ADF-A674D5592612}"/>
                </a:ext>
              </a:extLst>
            </p:cNvPr>
            <p:cNvSpPr/>
            <p:nvPr/>
          </p:nvSpPr>
          <p:spPr>
            <a:xfrm rot="-265290">
              <a:off x="48653" y="49225"/>
              <a:ext cx="1327729" cy="1313453"/>
            </a:xfrm>
            <a:custGeom>
              <a:avLst/>
              <a:gdLst/>
              <a:ahLst/>
              <a:cxnLst/>
              <a:rect l="l" t="t" r="r" b="b"/>
              <a:pathLst>
                <a:path w="1327729" h="1313453">
                  <a:moveTo>
                    <a:pt x="0" y="0"/>
                  </a:moveTo>
                  <a:lnTo>
                    <a:pt x="1327730" y="0"/>
                  </a:lnTo>
                  <a:lnTo>
                    <a:pt x="1327730" y="1313453"/>
                  </a:lnTo>
                  <a:lnTo>
                    <a:pt x="0" y="1313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5" t="-40669" r="-208743" b="-40971"/>
              </a:stretch>
            </a:blipFill>
          </p:spPr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6C0F0005-9B90-83CF-F937-9882A8394040}"/>
                </a:ext>
              </a:extLst>
            </p:cNvPr>
            <p:cNvSpPr/>
            <p:nvPr/>
          </p:nvSpPr>
          <p:spPr>
            <a:xfrm rot="1277563">
              <a:off x="1388278" y="1182505"/>
              <a:ext cx="175167" cy="184562"/>
            </a:xfrm>
            <a:custGeom>
              <a:avLst/>
              <a:gdLst/>
              <a:ahLst/>
              <a:cxnLst/>
              <a:rect l="l" t="t" r="r" b="b"/>
              <a:pathLst>
                <a:path w="175167" h="184562">
                  <a:moveTo>
                    <a:pt x="0" y="0"/>
                  </a:moveTo>
                  <a:lnTo>
                    <a:pt x="175166" y="0"/>
                  </a:lnTo>
                  <a:lnTo>
                    <a:pt x="175166" y="184562"/>
                  </a:lnTo>
                  <a:lnTo>
                    <a:pt x="0" y="184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A5B5F289-5629-555A-36AD-491BF7949E31}"/>
                </a:ext>
              </a:extLst>
            </p:cNvPr>
            <p:cNvSpPr/>
            <p:nvPr/>
          </p:nvSpPr>
          <p:spPr>
            <a:xfrm rot="-6893191">
              <a:off x="1017492" y="1300789"/>
              <a:ext cx="175167" cy="184562"/>
            </a:xfrm>
            <a:custGeom>
              <a:avLst/>
              <a:gdLst/>
              <a:ahLst/>
              <a:cxnLst/>
              <a:rect l="l" t="t" r="r" b="b"/>
              <a:pathLst>
                <a:path w="175167" h="184562">
                  <a:moveTo>
                    <a:pt x="0" y="0"/>
                  </a:moveTo>
                  <a:lnTo>
                    <a:pt x="175167" y="0"/>
                  </a:lnTo>
                  <a:lnTo>
                    <a:pt x="175167" y="184563"/>
                  </a:lnTo>
                  <a:lnTo>
                    <a:pt x="0" y="18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2" name="Group 10">
            <a:extLst>
              <a:ext uri="{FF2B5EF4-FFF2-40B4-BE49-F238E27FC236}">
                <a16:creationId xmlns:a16="http://schemas.microsoft.com/office/drawing/2014/main" id="{6B533493-8313-2C9E-367E-578CD86875C8}"/>
              </a:ext>
            </a:extLst>
          </p:cNvPr>
          <p:cNvGrpSpPr/>
          <p:nvPr/>
        </p:nvGrpSpPr>
        <p:grpSpPr>
          <a:xfrm rot="-10800000">
            <a:off x="6865782" y="4391586"/>
            <a:ext cx="1193232" cy="1133516"/>
            <a:chOff x="0" y="0"/>
            <a:chExt cx="1590976" cy="1511355"/>
          </a:xfrm>
        </p:grpSpPr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36B45160-66ED-29CD-645D-B22E08D6C904}"/>
                </a:ext>
              </a:extLst>
            </p:cNvPr>
            <p:cNvSpPr/>
            <p:nvPr/>
          </p:nvSpPr>
          <p:spPr>
            <a:xfrm rot="-265290">
              <a:off x="48653" y="49225"/>
              <a:ext cx="1327729" cy="1313453"/>
            </a:xfrm>
            <a:custGeom>
              <a:avLst/>
              <a:gdLst/>
              <a:ahLst/>
              <a:cxnLst/>
              <a:rect l="l" t="t" r="r" b="b"/>
              <a:pathLst>
                <a:path w="1327729" h="1313453">
                  <a:moveTo>
                    <a:pt x="0" y="0"/>
                  </a:moveTo>
                  <a:lnTo>
                    <a:pt x="1327730" y="0"/>
                  </a:lnTo>
                  <a:lnTo>
                    <a:pt x="1327730" y="1313453"/>
                  </a:lnTo>
                  <a:lnTo>
                    <a:pt x="0" y="1313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5" t="-40669" r="-208743" b="-40971"/>
              </a:stretch>
            </a:blipFill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0537F787-F0B4-FFE8-8F3C-E8566EC4D898}"/>
                </a:ext>
              </a:extLst>
            </p:cNvPr>
            <p:cNvSpPr/>
            <p:nvPr/>
          </p:nvSpPr>
          <p:spPr>
            <a:xfrm rot="1277563">
              <a:off x="1388278" y="1182505"/>
              <a:ext cx="175167" cy="184562"/>
            </a:xfrm>
            <a:custGeom>
              <a:avLst/>
              <a:gdLst/>
              <a:ahLst/>
              <a:cxnLst/>
              <a:rect l="l" t="t" r="r" b="b"/>
              <a:pathLst>
                <a:path w="175167" h="184562">
                  <a:moveTo>
                    <a:pt x="0" y="0"/>
                  </a:moveTo>
                  <a:lnTo>
                    <a:pt x="175166" y="0"/>
                  </a:lnTo>
                  <a:lnTo>
                    <a:pt x="175166" y="184562"/>
                  </a:lnTo>
                  <a:lnTo>
                    <a:pt x="0" y="184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E69F172A-5F34-BFAB-0DED-4DE47F7CFEEA}"/>
                </a:ext>
              </a:extLst>
            </p:cNvPr>
            <p:cNvSpPr/>
            <p:nvPr/>
          </p:nvSpPr>
          <p:spPr>
            <a:xfrm rot="-6893191">
              <a:off x="1017492" y="1300789"/>
              <a:ext cx="175167" cy="184562"/>
            </a:xfrm>
            <a:custGeom>
              <a:avLst/>
              <a:gdLst/>
              <a:ahLst/>
              <a:cxnLst/>
              <a:rect l="l" t="t" r="r" b="b"/>
              <a:pathLst>
                <a:path w="175167" h="184562">
                  <a:moveTo>
                    <a:pt x="0" y="0"/>
                  </a:moveTo>
                  <a:lnTo>
                    <a:pt x="175167" y="0"/>
                  </a:lnTo>
                  <a:lnTo>
                    <a:pt x="175167" y="184563"/>
                  </a:lnTo>
                  <a:lnTo>
                    <a:pt x="0" y="18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6" name="Group 14">
            <a:extLst>
              <a:ext uri="{FF2B5EF4-FFF2-40B4-BE49-F238E27FC236}">
                <a16:creationId xmlns:a16="http://schemas.microsoft.com/office/drawing/2014/main" id="{4D1B9866-111D-7CF8-D302-B375B1DBEECF}"/>
              </a:ext>
            </a:extLst>
          </p:cNvPr>
          <p:cNvGrpSpPr/>
          <p:nvPr/>
        </p:nvGrpSpPr>
        <p:grpSpPr>
          <a:xfrm>
            <a:off x="6949507" y="1230161"/>
            <a:ext cx="1109507" cy="1136833"/>
            <a:chOff x="0" y="0"/>
            <a:chExt cx="1479343" cy="1515778"/>
          </a:xfrm>
        </p:grpSpPr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95FD5BBB-62BF-DD2C-E6E1-E82A82CCB5D9}"/>
                </a:ext>
              </a:extLst>
            </p:cNvPr>
            <p:cNvSpPr/>
            <p:nvPr/>
          </p:nvSpPr>
          <p:spPr>
            <a:xfrm rot="-265290" flipH="1">
              <a:off x="102961" y="49225"/>
              <a:ext cx="1327729" cy="1313453"/>
            </a:xfrm>
            <a:custGeom>
              <a:avLst/>
              <a:gdLst/>
              <a:ahLst/>
              <a:cxnLst/>
              <a:rect l="l" t="t" r="r" b="b"/>
              <a:pathLst>
                <a:path w="1327729" h="1313453">
                  <a:moveTo>
                    <a:pt x="1327729" y="0"/>
                  </a:moveTo>
                  <a:lnTo>
                    <a:pt x="0" y="0"/>
                  </a:lnTo>
                  <a:lnTo>
                    <a:pt x="0" y="1313453"/>
                  </a:lnTo>
                  <a:lnTo>
                    <a:pt x="1327729" y="1313453"/>
                  </a:lnTo>
                  <a:lnTo>
                    <a:pt x="1327729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5" t="-40669" r="-208743" b="-40971"/>
              </a:stretch>
            </a:blipFill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88E32C13-3DC7-3E21-46CF-D05571AB686F}"/>
                </a:ext>
              </a:extLst>
            </p:cNvPr>
            <p:cNvSpPr/>
            <p:nvPr/>
          </p:nvSpPr>
          <p:spPr>
            <a:xfrm rot="3010760">
              <a:off x="392375" y="1297132"/>
              <a:ext cx="175167" cy="184562"/>
            </a:xfrm>
            <a:custGeom>
              <a:avLst/>
              <a:gdLst/>
              <a:ahLst/>
              <a:cxnLst/>
              <a:rect l="l" t="t" r="r" b="b"/>
              <a:pathLst>
                <a:path w="175167" h="184562">
                  <a:moveTo>
                    <a:pt x="0" y="0"/>
                  </a:moveTo>
                  <a:lnTo>
                    <a:pt x="175166" y="0"/>
                  </a:lnTo>
                  <a:lnTo>
                    <a:pt x="175166" y="184563"/>
                  </a:lnTo>
                  <a:lnTo>
                    <a:pt x="0" y="18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630E99C4-CAD5-B435-5CCD-14D51B3CD6EF}"/>
                </a:ext>
              </a:extLst>
            </p:cNvPr>
            <p:cNvSpPr/>
            <p:nvPr/>
          </p:nvSpPr>
          <p:spPr>
            <a:xfrm rot="-5159993">
              <a:off x="10583" y="1221581"/>
              <a:ext cx="175167" cy="184562"/>
            </a:xfrm>
            <a:custGeom>
              <a:avLst/>
              <a:gdLst/>
              <a:ahLst/>
              <a:cxnLst/>
              <a:rect l="l" t="t" r="r" b="b"/>
              <a:pathLst>
                <a:path w="175167" h="184562">
                  <a:moveTo>
                    <a:pt x="0" y="0"/>
                  </a:moveTo>
                  <a:lnTo>
                    <a:pt x="175166" y="0"/>
                  </a:lnTo>
                  <a:lnTo>
                    <a:pt x="175166" y="184563"/>
                  </a:lnTo>
                  <a:lnTo>
                    <a:pt x="0" y="18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0" name="Group 18">
            <a:extLst>
              <a:ext uri="{FF2B5EF4-FFF2-40B4-BE49-F238E27FC236}">
                <a16:creationId xmlns:a16="http://schemas.microsoft.com/office/drawing/2014/main" id="{D4E31CB1-836D-639C-221C-800C08BB5206}"/>
              </a:ext>
            </a:extLst>
          </p:cNvPr>
          <p:cNvGrpSpPr/>
          <p:nvPr/>
        </p:nvGrpSpPr>
        <p:grpSpPr>
          <a:xfrm rot="-10800000">
            <a:off x="3893164" y="4229099"/>
            <a:ext cx="1109507" cy="1136833"/>
            <a:chOff x="0" y="0"/>
            <a:chExt cx="1479343" cy="1515778"/>
          </a:xfrm>
        </p:grpSpPr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945FB704-C41F-1790-F996-63E353DF0524}"/>
                </a:ext>
              </a:extLst>
            </p:cNvPr>
            <p:cNvSpPr/>
            <p:nvPr/>
          </p:nvSpPr>
          <p:spPr>
            <a:xfrm rot="-265290" flipH="1">
              <a:off x="102961" y="49225"/>
              <a:ext cx="1327729" cy="1313453"/>
            </a:xfrm>
            <a:custGeom>
              <a:avLst/>
              <a:gdLst/>
              <a:ahLst/>
              <a:cxnLst/>
              <a:rect l="l" t="t" r="r" b="b"/>
              <a:pathLst>
                <a:path w="1327729" h="1313453">
                  <a:moveTo>
                    <a:pt x="1327729" y="0"/>
                  </a:moveTo>
                  <a:lnTo>
                    <a:pt x="0" y="0"/>
                  </a:lnTo>
                  <a:lnTo>
                    <a:pt x="0" y="1313453"/>
                  </a:lnTo>
                  <a:lnTo>
                    <a:pt x="1327729" y="1313453"/>
                  </a:lnTo>
                  <a:lnTo>
                    <a:pt x="1327729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5" t="-40669" r="-208743" b="-40971"/>
              </a:stretch>
            </a:blipFill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3903DBBB-B274-49F4-589D-FB78A4D51951}"/>
                </a:ext>
              </a:extLst>
            </p:cNvPr>
            <p:cNvSpPr/>
            <p:nvPr/>
          </p:nvSpPr>
          <p:spPr>
            <a:xfrm rot="3010760">
              <a:off x="392375" y="1297132"/>
              <a:ext cx="175167" cy="184562"/>
            </a:xfrm>
            <a:custGeom>
              <a:avLst/>
              <a:gdLst/>
              <a:ahLst/>
              <a:cxnLst/>
              <a:rect l="l" t="t" r="r" b="b"/>
              <a:pathLst>
                <a:path w="175167" h="184562">
                  <a:moveTo>
                    <a:pt x="0" y="0"/>
                  </a:moveTo>
                  <a:lnTo>
                    <a:pt x="175166" y="0"/>
                  </a:lnTo>
                  <a:lnTo>
                    <a:pt x="175166" y="184563"/>
                  </a:lnTo>
                  <a:lnTo>
                    <a:pt x="0" y="18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9B307289-0C6A-178A-9A32-2333AA322232}"/>
                </a:ext>
              </a:extLst>
            </p:cNvPr>
            <p:cNvSpPr/>
            <p:nvPr/>
          </p:nvSpPr>
          <p:spPr>
            <a:xfrm rot="-5159993">
              <a:off x="10583" y="1221581"/>
              <a:ext cx="175167" cy="184562"/>
            </a:xfrm>
            <a:custGeom>
              <a:avLst/>
              <a:gdLst/>
              <a:ahLst/>
              <a:cxnLst/>
              <a:rect l="l" t="t" r="r" b="b"/>
              <a:pathLst>
                <a:path w="175167" h="184562">
                  <a:moveTo>
                    <a:pt x="0" y="0"/>
                  </a:moveTo>
                  <a:lnTo>
                    <a:pt x="175166" y="0"/>
                  </a:lnTo>
                  <a:lnTo>
                    <a:pt x="175166" y="184563"/>
                  </a:lnTo>
                  <a:lnTo>
                    <a:pt x="0" y="18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4" name="Group 22">
            <a:extLst>
              <a:ext uri="{FF2B5EF4-FFF2-40B4-BE49-F238E27FC236}">
                <a16:creationId xmlns:a16="http://schemas.microsoft.com/office/drawing/2014/main" id="{AE18E2E0-70C6-468F-3B0A-0A527CBB7DF9}"/>
              </a:ext>
            </a:extLst>
          </p:cNvPr>
          <p:cNvGrpSpPr/>
          <p:nvPr/>
        </p:nvGrpSpPr>
        <p:grpSpPr>
          <a:xfrm>
            <a:off x="250484" y="269912"/>
            <a:ext cx="4388860" cy="691083"/>
            <a:chOff x="-3810" y="0"/>
            <a:chExt cx="1677578" cy="387482"/>
          </a:xfrm>
        </p:grpSpPr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B8EB91E9-0B95-3A5A-03DC-AFC1A9093186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600251B9-AA88-EE5F-01DF-7AFF7B9852B4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C2C2E"/>
            </a:solidFill>
          </p:spPr>
        </p:sp>
      </p:grpSp>
      <p:grpSp>
        <p:nvGrpSpPr>
          <p:cNvPr id="98" name="Group 26">
            <a:extLst>
              <a:ext uri="{FF2B5EF4-FFF2-40B4-BE49-F238E27FC236}">
                <a16:creationId xmlns:a16="http://schemas.microsoft.com/office/drawing/2014/main" id="{64BB4B95-5BF0-55D5-D0C9-8C4F8D66A165}"/>
              </a:ext>
            </a:extLst>
          </p:cNvPr>
          <p:cNvGrpSpPr/>
          <p:nvPr/>
        </p:nvGrpSpPr>
        <p:grpSpPr>
          <a:xfrm>
            <a:off x="8004510" y="377900"/>
            <a:ext cx="3921769" cy="575475"/>
            <a:chOff x="-3810" y="0"/>
            <a:chExt cx="1677578" cy="387482"/>
          </a:xfrm>
        </p:grpSpPr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2D2C4565-E455-0AC8-74F4-A82DF7297B11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28D66429-36A9-0595-E327-F5E7B532DF9B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C2C2E"/>
            </a:solidFill>
          </p:spPr>
        </p:sp>
      </p:grpSp>
      <p:grpSp>
        <p:nvGrpSpPr>
          <p:cNvPr id="102" name="Group 30">
            <a:extLst>
              <a:ext uri="{FF2B5EF4-FFF2-40B4-BE49-F238E27FC236}">
                <a16:creationId xmlns:a16="http://schemas.microsoft.com/office/drawing/2014/main" id="{90EEE395-FECC-4917-BA26-577D9CA6878E}"/>
              </a:ext>
            </a:extLst>
          </p:cNvPr>
          <p:cNvGrpSpPr/>
          <p:nvPr/>
        </p:nvGrpSpPr>
        <p:grpSpPr>
          <a:xfrm>
            <a:off x="294543" y="2610204"/>
            <a:ext cx="3772203" cy="568630"/>
            <a:chOff x="-3810" y="0"/>
            <a:chExt cx="1677578" cy="387482"/>
          </a:xfrm>
        </p:grpSpPr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BAD77713-26EC-E2DB-731B-BB8E52A65D75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5" name="Freeform 33">
              <a:extLst>
                <a:ext uri="{FF2B5EF4-FFF2-40B4-BE49-F238E27FC236}">
                  <a16:creationId xmlns:a16="http://schemas.microsoft.com/office/drawing/2014/main" id="{3FDA1382-0DAB-B456-71D3-DC0F9567EC3A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C2C2E"/>
            </a:solidFill>
          </p:spPr>
        </p:sp>
      </p:grpSp>
      <p:grpSp>
        <p:nvGrpSpPr>
          <p:cNvPr id="106" name="Group 34">
            <a:extLst>
              <a:ext uri="{FF2B5EF4-FFF2-40B4-BE49-F238E27FC236}">
                <a16:creationId xmlns:a16="http://schemas.microsoft.com/office/drawing/2014/main" id="{49B014B6-D328-1871-A089-D86A95AC3C37}"/>
              </a:ext>
            </a:extLst>
          </p:cNvPr>
          <p:cNvGrpSpPr/>
          <p:nvPr/>
        </p:nvGrpSpPr>
        <p:grpSpPr>
          <a:xfrm>
            <a:off x="8104003" y="2471351"/>
            <a:ext cx="3817275" cy="863896"/>
            <a:chOff x="-3810" y="0"/>
            <a:chExt cx="1677578" cy="387482"/>
          </a:xfrm>
        </p:grpSpPr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A007C3EE-15C8-2068-0188-4200126991B3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F4F5219F-F0CB-FFA1-8E00-629EE7252DE9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C2C2E"/>
            </a:solidFill>
          </p:spPr>
        </p:sp>
      </p:grpSp>
      <p:grpSp>
        <p:nvGrpSpPr>
          <p:cNvPr id="110" name="Group 38">
            <a:extLst>
              <a:ext uri="{FF2B5EF4-FFF2-40B4-BE49-F238E27FC236}">
                <a16:creationId xmlns:a16="http://schemas.microsoft.com/office/drawing/2014/main" id="{929CE73D-8C55-B16E-A10B-740B611F96E6}"/>
              </a:ext>
            </a:extLst>
          </p:cNvPr>
          <p:cNvGrpSpPr/>
          <p:nvPr/>
        </p:nvGrpSpPr>
        <p:grpSpPr>
          <a:xfrm>
            <a:off x="137724" y="4974547"/>
            <a:ext cx="3813080" cy="508935"/>
            <a:chOff x="-3810" y="0"/>
            <a:chExt cx="1677578" cy="387482"/>
          </a:xfrm>
        </p:grpSpPr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1EA2CFB6-A022-551B-1438-D388198C0415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4A82468B-6DD1-947E-277F-9427ED267E75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C2C2E"/>
            </a:solidFill>
          </p:spPr>
        </p:sp>
      </p:grpSp>
      <p:grpSp>
        <p:nvGrpSpPr>
          <p:cNvPr id="114" name="Group 42">
            <a:extLst>
              <a:ext uri="{FF2B5EF4-FFF2-40B4-BE49-F238E27FC236}">
                <a16:creationId xmlns:a16="http://schemas.microsoft.com/office/drawing/2014/main" id="{085B815F-4BF3-8920-1005-812CD01C34AB}"/>
              </a:ext>
            </a:extLst>
          </p:cNvPr>
          <p:cNvGrpSpPr/>
          <p:nvPr/>
        </p:nvGrpSpPr>
        <p:grpSpPr>
          <a:xfrm>
            <a:off x="8236804" y="4951792"/>
            <a:ext cx="3276243" cy="508935"/>
            <a:chOff x="-3810" y="0"/>
            <a:chExt cx="1677578" cy="387482"/>
          </a:xfrm>
        </p:grpSpPr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C7C7472F-EDF3-BEEC-9EB2-BBB1EC7966AC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17" name="Freeform 45">
              <a:extLst>
                <a:ext uri="{FF2B5EF4-FFF2-40B4-BE49-F238E27FC236}">
                  <a16:creationId xmlns:a16="http://schemas.microsoft.com/office/drawing/2014/main" id="{B6666B07-9B28-5B2D-E51B-37ED4B9E2736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C2C2E"/>
            </a:solidFill>
          </p:spPr>
        </p:sp>
      </p:grpSp>
      <p:grpSp>
        <p:nvGrpSpPr>
          <p:cNvPr id="118" name="Group 46">
            <a:extLst>
              <a:ext uri="{FF2B5EF4-FFF2-40B4-BE49-F238E27FC236}">
                <a16:creationId xmlns:a16="http://schemas.microsoft.com/office/drawing/2014/main" id="{6EFB707C-105C-5401-C4F4-1847C40C00D5}"/>
              </a:ext>
            </a:extLst>
          </p:cNvPr>
          <p:cNvGrpSpPr/>
          <p:nvPr/>
        </p:nvGrpSpPr>
        <p:grpSpPr>
          <a:xfrm>
            <a:off x="4238384" y="5122950"/>
            <a:ext cx="3506776" cy="1497717"/>
            <a:chOff x="-3810" y="0"/>
            <a:chExt cx="1966049" cy="1015591"/>
          </a:xfrm>
          <a:solidFill>
            <a:srgbClr val="DC6E98"/>
          </a:solidFill>
        </p:grpSpPr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FE9F0B4D-80C9-DCF6-588B-698E152F9F9D}"/>
                </a:ext>
              </a:extLst>
            </p:cNvPr>
            <p:cNvSpPr/>
            <p:nvPr/>
          </p:nvSpPr>
          <p:spPr>
            <a:xfrm>
              <a:off x="11430" y="16510"/>
              <a:ext cx="1936839" cy="988921"/>
            </a:xfrm>
            <a:custGeom>
              <a:avLst/>
              <a:gdLst/>
              <a:ahLst/>
              <a:cxnLst/>
              <a:rect l="l" t="t" r="r" b="b"/>
              <a:pathLst>
                <a:path w="1936839" h="988921">
                  <a:moveTo>
                    <a:pt x="1936839" y="988921"/>
                  </a:moveTo>
                  <a:lnTo>
                    <a:pt x="0" y="981301"/>
                  </a:lnTo>
                  <a:lnTo>
                    <a:pt x="0" y="352768"/>
                  </a:lnTo>
                  <a:lnTo>
                    <a:pt x="7620" y="20320"/>
                  </a:lnTo>
                  <a:lnTo>
                    <a:pt x="964982" y="0"/>
                  </a:lnTo>
                  <a:lnTo>
                    <a:pt x="1915249" y="8890"/>
                  </a:lnTo>
                  <a:close/>
                </a:path>
              </a:pathLst>
            </a:custGeom>
            <a:grpFill/>
          </p:spPr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6D11F614-AD0B-DE2C-AD41-75B4F45A2C5D}"/>
                </a:ext>
              </a:extLst>
            </p:cNvPr>
            <p:cNvSpPr/>
            <p:nvPr/>
          </p:nvSpPr>
          <p:spPr>
            <a:xfrm>
              <a:off x="-3810" y="0"/>
              <a:ext cx="1966049" cy="1015591"/>
            </a:xfrm>
            <a:custGeom>
              <a:avLst/>
              <a:gdLst/>
              <a:ahLst/>
              <a:cxnLst/>
              <a:rect l="l" t="t" r="r" b="b"/>
              <a:pathLst>
                <a:path w="1966049" h="1015591">
                  <a:moveTo>
                    <a:pt x="1931759" y="21590"/>
                  </a:moveTo>
                  <a:cubicBezTo>
                    <a:pt x="1933029" y="34290"/>
                    <a:pt x="1933029" y="44450"/>
                    <a:pt x="1934299" y="53453"/>
                  </a:cubicBezTo>
                  <a:cubicBezTo>
                    <a:pt x="1936839" y="72790"/>
                    <a:pt x="1938109" y="92842"/>
                    <a:pt x="1940649" y="112178"/>
                  </a:cubicBezTo>
                  <a:cubicBezTo>
                    <a:pt x="1940649" y="140108"/>
                    <a:pt x="1953349" y="690833"/>
                    <a:pt x="1959699" y="718763"/>
                  </a:cubicBezTo>
                  <a:cubicBezTo>
                    <a:pt x="1966049" y="761016"/>
                    <a:pt x="1962239" y="803985"/>
                    <a:pt x="1962239" y="846238"/>
                  </a:cubicBezTo>
                  <a:cubicBezTo>
                    <a:pt x="1962239" y="883479"/>
                    <a:pt x="1963509" y="917854"/>
                    <a:pt x="1964779" y="954631"/>
                  </a:cubicBezTo>
                  <a:lnTo>
                    <a:pt x="1964779" y="1014321"/>
                  </a:lnTo>
                  <a:cubicBezTo>
                    <a:pt x="1941919" y="1014321"/>
                    <a:pt x="1921599" y="1015591"/>
                    <a:pt x="1901279" y="1014321"/>
                  </a:cubicBezTo>
                  <a:cubicBezTo>
                    <a:pt x="1806194" y="1009241"/>
                    <a:pt x="1709194" y="1015591"/>
                    <a:pt x="1613663" y="1010511"/>
                  </a:cubicBezTo>
                  <a:cubicBezTo>
                    <a:pt x="1556345" y="1006701"/>
                    <a:pt x="1500496" y="1009241"/>
                    <a:pt x="1443178" y="1006701"/>
                  </a:cubicBezTo>
                  <a:lnTo>
                    <a:pt x="1363814" y="1002891"/>
                  </a:lnTo>
                  <a:cubicBezTo>
                    <a:pt x="1347647" y="1002891"/>
                    <a:pt x="1332950" y="1004161"/>
                    <a:pt x="1316783" y="1004161"/>
                  </a:cubicBezTo>
                  <a:cubicBezTo>
                    <a:pt x="1275632" y="1002891"/>
                    <a:pt x="1162465" y="1004161"/>
                    <a:pt x="1121313" y="1002891"/>
                  </a:cubicBezTo>
                  <a:cubicBezTo>
                    <a:pt x="1091919" y="1001621"/>
                    <a:pt x="504039" y="1010511"/>
                    <a:pt x="474645" y="1009241"/>
                  </a:cubicBezTo>
                  <a:cubicBezTo>
                    <a:pt x="467296" y="1009241"/>
                    <a:pt x="458478" y="1010511"/>
                    <a:pt x="451130" y="1010511"/>
                  </a:cubicBezTo>
                  <a:cubicBezTo>
                    <a:pt x="433493" y="1010511"/>
                    <a:pt x="417327" y="1011781"/>
                    <a:pt x="399690" y="1011781"/>
                  </a:cubicBezTo>
                  <a:cubicBezTo>
                    <a:pt x="355599" y="1011781"/>
                    <a:pt x="312978" y="1010511"/>
                    <a:pt x="268887" y="1009241"/>
                  </a:cubicBezTo>
                  <a:cubicBezTo>
                    <a:pt x="242432" y="1007971"/>
                    <a:pt x="215978" y="1006701"/>
                    <a:pt x="190993" y="1005431"/>
                  </a:cubicBezTo>
                  <a:cubicBezTo>
                    <a:pt x="143962" y="1004161"/>
                    <a:pt x="96932" y="1002891"/>
                    <a:pt x="48432" y="1002891"/>
                  </a:cubicBezTo>
                  <a:cubicBezTo>
                    <a:pt x="38100" y="1002891"/>
                    <a:pt x="29210" y="1002891"/>
                    <a:pt x="19050" y="1001621"/>
                  </a:cubicBezTo>
                  <a:cubicBezTo>
                    <a:pt x="10160" y="1000351"/>
                    <a:pt x="5080" y="994001"/>
                    <a:pt x="7620" y="985111"/>
                  </a:cubicBezTo>
                  <a:cubicBezTo>
                    <a:pt x="16510" y="953662"/>
                    <a:pt x="12700" y="935758"/>
                    <a:pt x="11430" y="917138"/>
                  </a:cubicBezTo>
                  <a:cubicBezTo>
                    <a:pt x="10160" y="879182"/>
                    <a:pt x="6350" y="841942"/>
                    <a:pt x="7620" y="803985"/>
                  </a:cubicBezTo>
                  <a:cubicBezTo>
                    <a:pt x="5080" y="756719"/>
                    <a:pt x="0" y="171619"/>
                    <a:pt x="7620" y="123637"/>
                  </a:cubicBezTo>
                  <a:cubicBezTo>
                    <a:pt x="8890" y="114327"/>
                    <a:pt x="7620" y="104301"/>
                    <a:pt x="8890" y="94991"/>
                  </a:cubicBezTo>
                  <a:cubicBezTo>
                    <a:pt x="10160" y="79951"/>
                    <a:pt x="12700" y="6348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189" y="30480"/>
                    <a:pt x="83705" y="29210"/>
                  </a:cubicBezTo>
                  <a:cubicBezTo>
                    <a:pt x="123387" y="25400"/>
                    <a:pt x="163068" y="22860"/>
                    <a:pt x="204220" y="20320"/>
                  </a:cubicBezTo>
                  <a:cubicBezTo>
                    <a:pt x="232144" y="17780"/>
                    <a:pt x="260069" y="16510"/>
                    <a:pt x="286523" y="13970"/>
                  </a:cubicBezTo>
                  <a:cubicBezTo>
                    <a:pt x="312978" y="11430"/>
                    <a:pt x="340902" y="8890"/>
                    <a:pt x="367357" y="8890"/>
                  </a:cubicBezTo>
                  <a:cubicBezTo>
                    <a:pt x="396751" y="7620"/>
                    <a:pt x="426145" y="10160"/>
                    <a:pt x="455539" y="8890"/>
                  </a:cubicBezTo>
                  <a:cubicBezTo>
                    <a:pt x="492281" y="8890"/>
                    <a:pt x="1158056" y="6350"/>
                    <a:pt x="1194798" y="5080"/>
                  </a:cubicBezTo>
                  <a:cubicBezTo>
                    <a:pt x="1230071" y="3810"/>
                    <a:pt x="1265344" y="2540"/>
                    <a:pt x="1302086" y="2540"/>
                  </a:cubicBezTo>
                  <a:cubicBezTo>
                    <a:pt x="1362344" y="1270"/>
                    <a:pt x="1421132" y="0"/>
                    <a:pt x="1481390" y="0"/>
                  </a:cubicBezTo>
                  <a:cubicBezTo>
                    <a:pt x="1506375" y="0"/>
                    <a:pt x="1532829" y="2540"/>
                    <a:pt x="1557814" y="2540"/>
                  </a:cubicBezTo>
                  <a:cubicBezTo>
                    <a:pt x="1626890" y="3810"/>
                    <a:pt x="1697436" y="5080"/>
                    <a:pt x="1766512" y="7620"/>
                  </a:cubicBezTo>
                  <a:cubicBezTo>
                    <a:pt x="1803254" y="8890"/>
                    <a:pt x="1839997" y="12700"/>
                    <a:pt x="1876739" y="16510"/>
                  </a:cubicBezTo>
                  <a:lnTo>
                    <a:pt x="1901279" y="16510"/>
                  </a:lnTo>
                  <a:cubicBezTo>
                    <a:pt x="1912709" y="17780"/>
                    <a:pt x="1921599" y="20320"/>
                    <a:pt x="1931759" y="21590"/>
                  </a:cubicBezTo>
                  <a:close/>
                  <a:moveTo>
                    <a:pt x="1941919" y="997811"/>
                  </a:moveTo>
                  <a:cubicBezTo>
                    <a:pt x="1943189" y="981301"/>
                    <a:pt x="1944459" y="968601"/>
                    <a:pt x="1944459" y="955901"/>
                  </a:cubicBezTo>
                  <a:cubicBezTo>
                    <a:pt x="1943189" y="914273"/>
                    <a:pt x="1941919" y="876317"/>
                    <a:pt x="1941919" y="835496"/>
                  </a:cubicBezTo>
                  <a:cubicBezTo>
                    <a:pt x="1941919" y="816876"/>
                    <a:pt x="1944459" y="798256"/>
                    <a:pt x="1943189" y="779636"/>
                  </a:cubicBezTo>
                  <a:cubicBezTo>
                    <a:pt x="1943189" y="762448"/>
                    <a:pt x="1941919" y="744544"/>
                    <a:pt x="1940649" y="727357"/>
                  </a:cubicBezTo>
                  <a:cubicBezTo>
                    <a:pt x="1935569" y="700859"/>
                    <a:pt x="1924139" y="152283"/>
                    <a:pt x="1924139" y="125785"/>
                  </a:cubicBezTo>
                  <a:cubicBezTo>
                    <a:pt x="1921599" y="103584"/>
                    <a:pt x="1919059" y="80667"/>
                    <a:pt x="1916519" y="58467"/>
                  </a:cubicBezTo>
                  <a:cubicBezTo>
                    <a:pt x="1915249" y="44450"/>
                    <a:pt x="1913979" y="43180"/>
                    <a:pt x="1897315" y="41910"/>
                  </a:cubicBezTo>
                  <a:cubicBezTo>
                    <a:pt x="1892906" y="41910"/>
                    <a:pt x="1889967" y="41910"/>
                    <a:pt x="1885558" y="40640"/>
                  </a:cubicBezTo>
                  <a:cubicBezTo>
                    <a:pt x="1848815" y="36830"/>
                    <a:pt x="1810603" y="31750"/>
                    <a:pt x="1773860" y="30480"/>
                  </a:cubicBezTo>
                  <a:cubicBezTo>
                    <a:pt x="1684209" y="26670"/>
                    <a:pt x="1593087" y="25400"/>
                    <a:pt x="1503435" y="22860"/>
                  </a:cubicBezTo>
                  <a:lnTo>
                    <a:pt x="1397617" y="22860"/>
                  </a:lnTo>
                  <a:cubicBezTo>
                    <a:pt x="1350587" y="22860"/>
                    <a:pt x="1303556" y="22860"/>
                    <a:pt x="1257995" y="24130"/>
                  </a:cubicBezTo>
                  <a:cubicBezTo>
                    <a:pt x="1218313" y="25400"/>
                    <a:pt x="549600" y="29210"/>
                    <a:pt x="509918" y="29210"/>
                  </a:cubicBezTo>
                  <a:cubicBezTo>
                    <a:pt x="445251" y="29210"/>
                    <a:pt x="380584" y="26670"/>
                    <a:pt x="315917" y="33020"/>
                  </a:cubicBezTo>
                  <a:cubicBezTo>
                    <a:pt x="282114" y="36830"/>
                    <a:pt x="249781" y="36830"/>
                    <a:pt x="217447" y="38100"/>
                  </a:cubicBezTo>
                  <a:cubicBezTo>
                    <a:pt x="161599" y="41910"/>
                    <a:pt x="105750" y="45720"/>
                    <a:pt x="49902" y="50800"/>
                  </a:cubicBezTo>
                  <a:cubicBezTo>
                    <a:pt x="36830" y="50800"/>
                    <a:pt x="34290" y="52737"/>
                    <a:pt x="33020" y="61331"/>
                  </a:cubicBezTo>
                  <a:cubicBezTo>
                    <a:pt x="31750" y="74222"/>
                    <a:pt x="31750" y="87113"/>
                    <a:pt x="30480" y="100004"/>
                  </a:cubicBezTo>
                  <a:cubicBezTo>
                    <a:pt x="29210" y="121488"/>
                    <a:pt x="26670" y="142257"/>
                    <a:pt x="25400" y="163742"/>
                  </a:cubicBezTo>
                  <a:cubicBezTo>
                    <a:pt x="20320" y="186659"/>
                    <a:pt x="26670" y="746693"/>
                    <a:pt x="29210" y="769610"/>
                  </a:cubicBezTo>
                  <a:cubicBezTo>
                    <a:pt x="29210" y="793959"/>
                    <a:pt x="29210" y="819025"/>
                    <a:pt x="30480" y="843374"/>
                  </a:cubicBezTo>
                  <a:cubicBezTo>
                    <a:pt x="30480" y="861278"/>
                    <a:pt x="33020" y="879182"/>
                    <a:pt x="33020" y="897086"/>
                  </a:cubicBezTo>
                  <a:cubicBezTo>
                    <a:pt x="33020" y="916422"/>
                    <a:pt x="33020" y="935758"/>
                    <a:pt x="31750" y="955901"/>
                  </a:cubicBezTo>
                  <a:lnTo>
                    <a:pt x="31750" y="966061"/>
                  </a:lnTo>
                  <a:cubicBezTo>
                    <a:pt x="31750" y="976221"/>
                    <a:pt x="35560" y="980031"/>
                    <a:pt x="44450" y="980031"/>
                  </a:cubicBezTo>
                  <a:cubicBezTo>
                    <a:pt x="63129" y="980031"/>
                    <a:pt x="83705" y="981301"/>
                    <a:pt x="102811" y="981301"/>
                  </a:cubicBezTo>
                  <a:cubicBezTo>
                    <a:pt x="130735" y="981301"/>
                    <a:pt x="160129" y="978761"/>
                    <a:pt x="188053" y="981301"/>
                  </a:cubicBezTo>
                  <a:cubicBezTo>
                    <a:pt x="233614" y="985111"/>
                    <a:pt x="279175" y="987651"/>
                    <a:pt x="324736" y="986381"/>
                  </a:cubicBezTo>
                  <a:cubicBezTo>
                    <a:pt x="354130" y="985111"/>
                    <a:pt x="382054" y="987651"/>
                    <a:pt x="411448" y="987651"/>
                  </a:cubicBezTo>
                  <a:cubicBezTo>
                    <a:pt x="454069" y="987651"/>
                    <a:pt x="496691" y="986381"/>
                    <a:pt x="539312" y="987651"/>
                  </a:cubicBezTo>
                  <a:cubicBezTo>
                    <a:pt x="602509" y="988921"/>
                    <a:pt x="1296208" y="978761"/>
                    <a:pt x="1360875" y="981301"/>
                  </a:cubicBezTo>
                  <a:cubicBezTo>
                    <a:pt x="1388799" y="982571"/>
                    <a:pt x="1416723" y="983841"/>
                    <a:pt x="1443178" y="983841"/>
                  </a:cubicBezTo>
                  <a:cubicBezTo>
                    <a:pt x="1491678" y="986381"/>
                    <a:pt x="1538708" y="982571"/>
                    <a:pt x="1587209" y="986381"/>
                  </a:cubicBezTo>
                  <a:cubicBezTo>
                    <a:pt x="1626890" y="988921"/>
                    <a:pt x="1666572" y="988921"/>
                    <a:pt x="1706254" y="991461"/>
                  </a:cubicBezTo>
                  <a:cubicBezTo>
                    <a:pt x="1765042" y="995271"/>
                    <a:pt x="1823830" y="997811"/>
                    <a:pt x="1882618" y="999081"/>
                  </a:cubicBezTo>
                  <a:cubicBezTo>
                    <a:pt x="1903819" y="999081"/>
                    <a:pt x="1921599" y="997811"/>
                    <a:pt x="1941919" y="99781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22" name="Freeform 50">
            <a:extLst>
              <a:ext uri="{FF2B5EF4-FFF2-40B4-BE49-F238E27FC236}">
                <a16:creationId xmlns:a16="http://schemas.microsoft.com/office/drawing/2014/main" id="{FCE5CFC1-716B-9118-276C-B40A31395A2A}"/>
              </a:ext>
            </a:extLst>
          </p:cNvPr>
          <p:cNvSpPr/>
          <p:nvPr/>
        </p:nvSpPr>
        <p:spPr>
          <a:xfrm rot="1353833">
            <a:off x="5180707" y="227879"/>
            <a:ext cx="1531362" cy="1722391"/>
          </a:xfrm>
          <a:custGeom>
            <a:avLst/>
            <a:gdLst/>
            <a:ahLst/>
            <a:cxnLst/>
            <a:rect l="l" t="t" r="r" b="b"/>
            <a:pathLst>
              <a:path w="1531362" h="1722391">
                <a:moveTo>
                  <a:pt x="0" y="0"/>
                </a:moveTo>
                <a:lnTo>
                  <a:pt x="1531362" y="0"/>
                </a:lnTo>
                <a:lnTo>
                  <a:pt x="1531362" y="1722391"/>
                </a:lnTo>
                <a:lnTo>
                  <a:pt x="0" y="1722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3" name="Freeform 51">
            <a:extLst>
              <a:ext uri="{FF2B5EF4-FFF2-40B4-BE49-F238E27FC236}">
                <a16:creationId xmlns:a16="http://schemas.microsoft.com/office/drawing/2014/main" id="{A57E7B71-C3F4-2AC1-C78B-E2BA8BF7800C}"/>
              </a:ext>
            </a:extLst>
          </p:cNvPr>
          <p:cNvSpPr/>
          <p:nvPr/>
        </p:nvSpPr>
        <p:spPr>
          <a:xfrm rot="1542085">
            <a:off x="1050305" y="6385590"/>
            <a:ext cx="569175" cy="714718"/>
          </a:xfrm>
          <a:custGeom>
            <a:avLst/>
            <a:gdLst/>
            <a:ahLst/>
            <a:cxnLst/>
            <a:rect l="l" t="t" r="r" b="b"/>
            <a:pathLst>
              <a:path w="569175" h="714718">
                <a:moveTo>
                  <a:pt x="0" y="0"/>
                </a:moveTo>
                <a:lnTo>
                  <a:pt x="569175" y="0"/>
                </a:lnTo>
                <a:lnTo>
                  <a:pt x="569175" y="714718"/>
                </a:lnTo>
                <a:lnTo>
                  <a:pt x="0" y="714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4" name="Freeform 52">
            <a:extLst>
              <a:ext uri="{FF2B5EF4-FFF2-40B4-BE49-F238E27FC236}">
                <a16:creationId xmlns:a16="http://schemas.microsoft.com/office/drawing/2014/main" id="{548BAE3C-B01E-4903-135A-ECF4092AF379}"/>
              </a:ext>
            </a:extLst>
          </p:cNvPr>
          <p:cNvSpPr/>
          <p:nvPr/>
        </p:nvSpPr>
        <p:spPr>
          <a:xfrm rot="10800000">
            <a:off x="10440264" y="4153004"/>
            <a:ext cx="828169" cy="576707"/>
          </a:xfrm>
          <a:custGeom>
            <a:avLst/>
            <a:gdLst/>
            <a:ahLst/>
            <a:cxnLst/>
            <a:rect l="l" t="t" r="r" b="b"/>
            <a:pathLst>
              <a:path w="828169" h="576707">
                <a:moveTo>
                  <a:pt x="0" y="0"/>
                </a:moveTo>
                <a:lnTo>
                  <a:pt x="828169" y="0"/>
                </a:lnTo>
                <a:lnTo>
                  <a:pt x="828169" y="576707"/>
                </a:lnTo>
                <a:lnTo>
                  <a:pt x="0" y="5767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5" name="Freeform 53">
            <a:extLst>
              <a:ext uri="{FF2B5EF4-FFF2-40B4-BE49-F238E27FC236}">
                <a16:creationId xmlns:a16="http://schemas.microsoft.com/office/drawing/2014/main" id="{F8878947-6292-A3ED-49A8-B4077C33AFB6}"/>
              </a:ext>
            </a:extLst>
          </p:cNvPr>
          <p:cNvSpPr/>
          <p:nvPr/>
        </p:nvSpPr>
        <p:spPr>
          <a:xfrm rot="21212636">
            <a:off x="-327254" y="1305423"/>
            <a:ext cx="897281" cy="1153446"/>
          </a:xfrm>
          <a:custGeom>
            <a:avLst/>
            <a:gdLst/>
            <a:ahLst/>
            <a:cxnLst/>
            <a:rect l="l" t="t" r="r" b="b"/>
            <a:pathLst>
              <a:path w="897281" h="1153446">
                <a:moveTo>
                  <a:pt x="0" y="0"/>
                </a:moveTo>
                <a:lnTo>
                  <a:pt x="897280" y="0"/>
                </a:lnTo>
                <a:lnTo>
                  <a:pt x="897280" y="1153446"/>
                </a:lnTo>
                <a:lnTo>
                  <a:pt x="0" y="11534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26" name="Group 54">
            <a:extLst>
              <a:ext uri="{FF2B5EF4-FFF2-40B4-BE49-F238E27FC236}">
                <a16:creationId xmlns:a16="http://schemas.microsoft.com/office/drawing/2014/main" id="{BE540F72-A4DB-2CA4-0958-69F9B7AA691F}"/>
              </a:ext>
            </a:extLst>
          </p:cNvPr>
          <p:cNvGrpSpPr/>
          <p:nvPr/>
        </p:nvGrpSpPr>
        <p:grpSpPr>
          <a:xfrm>
            <a:off x="5693957" y="4949770"/>
            <a:ext cx="639328" cy="595190"/>
            <a:chOff x="0" y="0"/>
            <a:chExt cx="852438" cy="793587"/>
          </a:xfrm>
          <a:solidFill>
            <a:schemeClr val="bg1"/>
          </a:solidFill>
        </p:grpSpPr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02F56D6C-FBA6-BB9D-8A70-4266EF5BEA1A}"/>
                </a:ext>
              </a:extLst>
            </p:cNvPr>
            <p:cNvSpPr/>
            <p:nvPr/>
          </p:nvSpPr>
          <p:spPr>
            <a:xfrm>
              <a:off x="0" y="2695"/>
              <a:ext cx="852438" cy="788196"/>
            </a:xfrm>
            <a:custGeom>
              <a:avLst/>
              <a:gdLst/>
              <a:ahLst/>
              <a:cxnLst/>
              <a:rect l="l" t="t" r="r" b="b"/>
              <a:pathLst>
                <a:path w="852438" h="788196">
                  <a:moveTo>
                    <a:pt x="0" y="0"/>
                  </a:moveTo>
                  <a:lnTo>
                    <a:pt x="852438" y="0"/>
                  </a:lnTo>
                  <a:lnTo>
                    <a:pt x="852438" y="788197"/>
                  </a:lnTo>
                  <a:lnTo>
                    <a:pt x="0" y="788197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361F088D-7E29-55DA-4636-6A2CC053AF0B}"/>
                </a:ext>
              </a:extLst>
            </p:cNvPr>
            <p:cNvSpPr/>
            <p:nvPr/>
          </p:nvSpPr>
          <p:spPr>
            <a:xfrm rot="-275314">
              <a:off x="29807" y="30517"/>
              <a:ext cx="792260" cy="732554"/>
            </a:xfrm>
            <a:custGeom>
              <a:avLst/>
              <a:gdLst/>
              <a:ahLst/>
              <a:cxnLst/>
              <a:rect l="l" t="t" r="r" b="b"/>
              <a:pathLst>
                <a:path w="792260" h="732554">
                  <a:moveTo>
                    <a:pt x="0" y="0"/>
                  </a:moveTo>
                  <a:lnTo>
                    <a:pt x="792260" y="0"/>
                  </a:lnTo>
                  <a:lnTo>
                    <a:pt x="792260" y="732553"/>
                  </a:lnTo>
                  <a:lnTo>
                    <a:pt x="0" y="732553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29" name="Freeform 57">
            <a:extLst>
              <a:ext uri="{FF2B5EF4-FFF2-40B4-BE49-F238E27FC236}">
                <a16:creationId xmlns:a16="http://schemas.microsoft.com/office/drawing/2014/main" id="{6225B879-9BAE-F137-09EE-1145062AC764}"/>
              </a:ext>
            </a:extLst>
          </p:cNvPr>
          <p:cNvSpPr/>
          <p:nvPr/>
        </p:nvSpPr>
        <p:spPr>
          <a:xfrm>
            <a:off x="5910853" y="5017560"/>
            <a:ext cx="205536" cy="459611"/>
          </a:xfrm>
          <a:custGeom>
            <a:avLst/>
            <a:gdLst/>
            <a:ahLst/>
            <a:cxnLst/>
            <a:rect l="l" t="t" r="r" b="b"/>
            <a:pathLst>
              <a:path w="205536" h="459611">
                <a:moveTo>
                  <a:pt x="0" y="0"/>
                </a:moveTo>
                <a:lnTo>
                  <a:pt x="205536" y="0"/>
                </a:lnTo>
                <a:lnTo>
                  <a:pt x="205536" y="459610"/>
                </a:lnTo>
                <a:lnTo>
                  <a:pt x="0" y="4596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0" name="TextBox 58">
            <a:extLst>
              <a:ext uri="{FF2B5EF4-FFF2-40B4-BE49-F238E27FC236}">
                <a16:creationId xmlns:a16="http://schemas.microsoft.com/office/drawing/2014/main" id="{2649BE5B-67FE-FAAB-3AB6-9C61BF91FDC4}"/>
              </a:ext>
            </a:extLst>
          </p:cNvPr>
          <p:cNvSpPr txBox="1"/>
          <p:nvPr/>
        </p:nvSpPr>
        <p:spPr>
          <a:xfrm>
            <a:off x="4391486" y="2898383"/>
            <a:ext cx="3237313" cy="937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4400" spc="182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Demi Cond" panose="020B0706030402020204" pitchFamily="34" charset="0"/>
                <a:ea typeface="Artifakt Element Black" panose="020B0A03050000020004" pitchFamily="34" charset="0"/>
                <a:cs typeface="Ballpoint"/>
                <a:sym typeface="Ballpoint"/>
              </a:rPr>
              <a:t>KEY FEATURES</a:t>
            </a:r>
          </a:p>
        </p:txBody>
      </p:sp>
      <p:sp>
        <p:nvSpPr>
          <p:cNvPr id="131" name="TextBox 59">
            <a:extLst>
              <a:ext uri="{FF2B5EF4-FFF2-40B4-BE49-F238E27FC236}">
                <a16:creationId xmlns:a16="http://schemas.microsoft.com/office/drawing/2014/main" id="{06334BB0-9183-7BD6-9D3C-19279C871FEB}"/>
              </a:ext>
            </a:extLst>
          </p:cNvPr>
          <p:cNvSpPr txBox="1"/>
          <p:nvPr/>
        </p:nvSpPr>
        <p:spPr>
          <a:xfrm>
            <a:off x="4330504" y="5748778"/>
            <a:ext cx="3384163" cy="563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52"/>
              </a:lnSpc>
              <a:spcBef>
                <a:spcPct val="0"/>
              </a:spcBef>
            </a:pP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AI-Powered Website Builder</a:t>
            </a:r>
            <a:endParaRPr lang="en-US" sz="2503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allpoint"/>
              <a:ea typeface="Ballpoint"/>
              <a:cs typeface="Ballpoint"/>
              <a:sym typeface="Ballpoint"/>
            </a:endParaRPr>
          </a:p>
        </p:txBody>
      </p:sp>
      <p:sp>
        <p:nvSpPr>
          <p:cNvPr id="132" name="TextBox 60">
            <a:extLst>
              <a:ext uri="{FF2B5EF4-FFF2-40B4-BE49-F238E27FC236}">
                <a16:creationId xmlns:a16="http://schemas.microsoft.com/office/drawing/2014/main" id="{39FDA6E7-1D06-9EE4-3099-AE752096D70F}"/>
              </a:ext>
            </a:extLst>
          </p:cNvPr>
          <p:cNvSpPr txBox="1"/>
          <p:nvPr/>
        </p:nvSpPr>
        <p:spPr>
          <a:xfrm>
            <a:off x="8246049" y="510353"/>
            <a:ext cx="3945951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b="1" dirty="0">
                <a:solidFill>
                  <a:srgbClr val="DC6E98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End-to-End Management</a:t>
            </a:r>
            <a:endParaRPr lang="en-US" sz="2200" dirty="0">
              <a:solidFill>
                <a:srgbClr val="DC6E98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133" name="TextBox 61">
            <a:extLst>
              <a:ext uri="{FF2B5EF4-FFF2-40B4-BE49-F238E27FC236}">
                <a16:creationId xmlns:a16="http://schemas.microsoft.com/office/drawing/2014/main" id="{DC93B859-3E0B-E3AA-AD64-4A86B73E577A}"/>
              </a:ext>
            </a:extLst>
          </p:cNvPr>
          <p:cNvSpPr txBox="1"/>
          <p:nvPr/>
        </p:nvSpPr>
        <p:spPr>
          <a:xfrm>
            <a:off x="409722" y="2742299"/>
            <a:ext cx="3481251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b="1" dirty="0">
                <a:solidFill>
                  <a:srgbClr val="DC6E98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Cost-Effective Solutions</a:t>
            </a:r>
            <a:endParaRPr lang="en-US" sz="2200" dirty="0">
              <a:solidFill>
                <a:srgbClr val="DC6E98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134" name="TextBox 62">
            <a:extLst>
              <a:ext uri="{FF2B5EF4-FFF2-40B4-BE49-F238E27FC236}">
                <a16:creationId xmlns:a16="http://schemas.microsoft.com/office/drawing/2014/main" id="{A9023D32-5FE6-9536-44A9-2F3459EE0F25}"/>
              </a:ext>
            </a:extLst>
          </p:cNvPr>
          <p:cNvSpPr txBox="1"/>
          <p:nvPr/>
        </p:nvSpPr>
        <p:spPr>
          <a:xfrm>
            <a:off x="8352849" y="2587029"/>
            <a:ext cx="33671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b="1" dirty="0">
                <a:solidFill>
                  <a:srgbClr val="DC6E98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Support for Local Brands in Pakistan</a:t>
            </a:r>
            <a:endParaRPr lang="en-US" sz="2200" dirty="0">
              <a:solidFill>
                <a:srgbClr val="DC6E98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135" name="TextBox 63">
            <a:extLst>
              <a:ext uri="{FF2B5EF4-FFF2-40B4-BE49-F238E27FC236}">
                <a16:creationId xmlns:a16="http://schemas.microsoft.com/office/drawing/2014/main" id="{E409CAC8-BE85-702B-4CA3-B795BA46880A}"/>
              </a:ext>
            </a:extLst>
          </p:cNvPr>
          <p:cNvSpPr txBox="1"/>
          <p:nvPr/>
        </p:nvSpPr>
        <p:spPr>
          <a:xfrm>
            <a:off x="334211" y="5083244"/>
            <a:ext cx="3516381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b="1" dirty="0">
                <a:solidFill>
                  <a:srgbClr val="DC6E98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Customizable Templates</a:t>
            </a:r>
            <a:endParaRPr lang="en-US" sz="2200" dirty="0">
              <a:solidFill>
                <a:srgbClr val="DC6E98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136" name="TextBox 64">
            <a:extLst>
              <a:ext uri="{FF2B5EF4-FFF2-40B4-BE49-F238E27FC236}">
                <a16:creationId xmlns:a16="http://schemas.microsoft.com/office/drawing/2014/main" id="{615416CB-8C38-BF5F-687B-3205AD80CFD0}"/>
              </a:ext>
            </a:extLst>
          </p:cNvPr>
          <p:cNvSpPr txBox="1"/>
          <p:nvPr/>
        </p:nvSpPr>
        <p:spPr>
          <a:xfrm>
            <a:off x="8480659" y="5068341"/>
            <a:ext cx="3338251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b="1" dirty="0">
                <a:solidFill>
                  <a:srgbClr val="DC6E98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Scalable for Growth</a:t>
            </a:r>
            <a:endParaRPr lang="en-US" sz="2200" dirty="0">
              <a:solidFill>
                <a:srgbClr val="DC6E98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137" name="TextBox 65">
            <a:extLst>
              <a:ext uri="{FF2B5EF4-FFF2-40B4-BE49-F238E27FC236}">
                <a16:creationId xmlns:a16="http://schemas.microsoft.com/office/drawing/2014/main" id="{9F9EC03C-445A-789C-EC6C-394ADD5EBB64}"/>
              </a:ext>
            </a:extLst>
          </p:cNvPr>
          <p:cNvSpPr txBox="1"/>
          <p:nvPr/>
        </p:nvSpPr>
        <p:spPr>
          <a:xfrm>
            <a:off x="564363" y="1095768"/>
            <a:ext cx="344617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Provides real-time insights into sales, customer behavior, and store performance</a:t>
            </a:r>
          </a:p>
        </p:txBody>
      </p:sp>
      <p:sp>
        <p:nvSpPr>
          <p:cNvPr id="138" name="TextBox 66">
            <a:extLst>
              <a:ext uri="{FF2B5EF4-FFF2-40B4-BE49-F238E27FC236}">
                <a16:creationId xmlns:a16="http://schemas.microsoft.com/office/drawing/2014/main" id="{F7C4B9B7-A6F1-58B6-48E9-E443DD4F8214}"/>
              </a:ext>
            </a:extLst>
          </p:cNvPr>
          <p:cNvSpPr txBox="1"/>
          <p:nvPr/>
        </p:nvSpPr>
        <p:spPr>
          <a:xfrm>
            <a:off x="8154264" y="1219274"/>
            <a:ext cx="3664646" cy="541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0"/>
              </a:lnSpc>
            </a:pP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Offers solutions for front-end store creation, back-end inventory management, and seamless order processing</a:t>
            </a:r>
            <a:endParaRPr lang="en-US" spc="25" dirty="0">
              <a:solidFill>
                <a:schemeClr val="bg1"/>
              </a:solidFill>
              <a:latin typeface="Bahnschrift Light Condensed" panose="020B0502040204020203" pitchFamily="34" charset="0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39" name="TextBox 67">
            <a:extLst>
              <a:ext uri="{FF2B5EF4-FFF2-40B4-BE49-F238E27FC236}">
                <a16:creationId xmlns:a16="http://schemas.microsoft.com/office/drawing/2014/main" id="{6E72F2B2-B554-83B2-A8FB-96FCEAF3D1B8}"/>
              </a:ext>
            </a:extLst>
          </p:cNvPr>
          <p:cNvSpPr txBox="1"/>
          <p:nvPr/>
        </p:nvSpPr>
        <p:spPr>
          <a:xfrm>
            <a:off x="186884" y="3345902"/>
            <a:ext cx="346797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Offers affordable pricing plans to make e-commerce accessible to small and medium-sized enterprises (SMEs).</a:t>
            </a:r>
          </a:p>
        </p:txBody>
      </p:sp>
      <p:sp>
        <p:nvSpPr>
          <p:cNvPr id="140" name="TextBox 68">
            <a:extLst>
              <a:ext uri="{FF2B5EF4-FFF2-40B4-BE49-F238E27FC236}">
                <a16:creationId xmlns:a16="http://schemas.microsoft.com/office/drawing/2014/main" id="{85191635-A16A-EC6A-78C8-310EE9FADB15}"/>
              </a:ext>
            </a:extLst>
          </p:cNvPr>
          <p:cNvSpPr txBox="1"/>
          <p:nvPr/>
        </p:nvSpPr>
        <p:spPr>
          <a:xfrm>
            <a:off x="8338765" y="3612889"/>
            <a:ext cx="343258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Encourages and empowers local businesses to establish their online presence.</a:t>
            </a:r>
          </a:p>
        </p:txBody>
      </p:sp>
      <p:sp>
        <p:nvSpPr>
          <p:cNvPr id="141" name="TextBox 69">
            <a:extLst>
              <a:ext uri="{FF2B5EF4-FFF2-40B4-BE49-F238E27FC236}">
                <a16:creationId xmlns:a16="http://schemas.microsoft.com/office/drawing/2014/main" id="{BF57936B-124A-552A-F1D3-0358B8AB3B3E}"/>
              </a:ext>
            </a:extLst>
          </p:cNvPr>
          <p:cNvSpPr txBox="1"/>
          <p:nvPr/>
        </p:nvSpPr>
        <p:spPr>
          <a:xfrm>
            <a:off x="191600" y="5641729"/>
            <a:ext cx="370532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A library of pre-designed templates optimized for various industries and markets.</a:t>
            </a:r>
          </a:p>
        </p:txBody>
      </p:sp>
      <p:sp>
        <p:nvSpPr>
          <p:cNvPr id="142" name="TextBox 70">
            <a:extLst>
              <a:ext uri="{FF2B5EF4-FFF2-40B4-BE49-F238E27FC236}">
                <a16:creationId xmlns:a16="http://schemas.microsoft.com/office/drawing/2014/main" id="{E5408B28-C0AA-873A-0D1A-319DC4CE2C06}"/>
              </a:ext>
            </a:extLst>
          </p:cNvPr>
          <p:cNvSpPr txBox="1"/>
          <p:nvPr/>
        </p:nvSpPr>
        <p:spPr>
          <a:xfrm>
            <a:off x="7999234" y="5678001"/>
            <a:ext cx="380480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Designed to support businesses as they grow, with features that scale up for larger inventories and higher customer traffic.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359570F-D8A9-FF87-43C2-9FEA08EFC173}"/>
              </a:ext>
            </a:extLst>
          </p:cNvPr>
          <p:cNvSpPr txBox="1"/>
          <p:nvPr/>
        </p:nvSpPr>
        <p:spPr>
          <a:xfrm>
            <a:off x="402448" y="443549"/>
            <a:ext cx="4308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DC6E98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Data Analytics and Reporting</a:t>
            </a:r>
            <a:endParaRPr lang="en-US" sz="2200" dirty="0">
              <a:solidFill>
                <a:srgbClr val="DC6E98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2006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5605198-A448-7489-C2EA-F773BC3B64B7}"/>
              </a:ext>
            </a:extLst>
          </p:cNvPr>
          <p:cNvSpPr/>
          <p:nvPr/>
        </p:nvSpPr>
        <p:spPr>
          <a:xfrm>
            <a:off x="5849923" y="766624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14975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BCD9CD-642F-2524-B594-6423EC59173B}"/>
              </a:ext>
            </a:extLst>
          </p:cNvPr>
          <p:cNvCxnSpPr>
            <a:cxnSpLocks/>
          </p:cNvCxnSpPr>
          <p:nvPr/>
        </p:nvCxnSpPr>
        <p:spPr>
          <a:xfrm>
            <a:off x="6096000" y="-914400"/>
            <a:ext cx="0" cy="1681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00A86-2F52-5036-F635-5FB9749312FE}"/>
              </a:ext>
            </a:extLst>
          </p:cNvPr>
          <p:cNvCxnSpPr>
            <a:cxnSpLocks/>
          </p:cNvCxnSpPr>
          <p:nvPr/>
        </p:nvCxnSpPr>
        <p:spPr>
          <a:xfrm flipH="1">
            <a:off x="10914077" y="5267944"/>
            <a:ext cx="12779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" name="Group 2">
            <a:extLst>
              <a:ext uri="{FF2B5EF4-FFF2-40B4-BE49-F238E27FC236}">
                <a16:creationId xmlns:a16="http://schemas.microsoft.com/office/drawing/2014/main" id="{FECD4EF1-95C6-E441-7526-1203A7A227E2}"/>
              </a:ext>
            </a:extLst>
          </p:cNvPr>
          <p:cNvGrpSpPr/>
          <p:nvPr/>
        </p:nvGrpSpPr>
        <p:grpSpPr>
          <a:xfrm>
            <a:off x="989535" y="1824964"/>
            <a:ext cx="1040410" cy="1040410"/>
            <a:chOff x="0" y="0"/>
            <a:chExt cx="812800" cy="8128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A42744F-CF97-E27D-2E6F-E65CAE6AA6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E98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B3667AF3-40F6-3F0E-F991-A17C940BF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240" dirty="0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01</a:t>
              </a:r>
            </a:p>
          </p:txBody>
        </p:sp>
      </p:grpSp>
      <p:sp>
        <p:nvSpPr>
          <p:cNvPr id="29" name="TextBox 27">
            <a:extLst>
              <a:ext uri="{FF2B5EF4-FFF2-40B4-BE49-F238E27FC236}">
                <a16:creationId xmlns:a16="http://schemas.microsoft.com/office/drawing/2014/main" id="{EE9602E1-41F2-315B-C259-CCD03AAB7DC9}"/>
              </a:ext>
            </a:extLst>
          </p:cNvPr>
          <p:cNvSpPr txBox="1"/>
          <p:nvPr/>
        </p:nvSpPr>
        <p:spPr>
          <a:xfrm>
            <a:off x="1087073" y="294653"/>
            <a:ext cx="4168953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Franklin Gothic Demi Cond" panose="020B0706030402020204" pitchFamily="34" charset="0"/>
                <a:ea typeface="Oswald"/>
                <a:cs typeface="Oswald"/>
                <a:sym typeface="Oswald"/>
              </a:rPr>
              <a:t>OVERVIEW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AE98D0EC-89C2-A2AA-C06D-A3AF697F79A3}"/>
              </a:ext>
            </a:extLst>
          </p:cNvPr>
          <p:cNvSpPr txBox="1"/>
          <p:nvPr/>
        </p:nvSpPr>
        <p:spPr>
          <a:xfrm>
            <a:off x="2366290" y="2077467"/>
            <a:ext cx="2619214" cy="481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Description</a:t>
            </a: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92AA275E-BC0A-A7A8-9197-FB039243FA32}"/>
              </a:ext>
            </a:extLst>
          </p:cNvPr>
          <p:cNvSpPr txBox="1"/>
          <p:nvPr/>
        </p:nvSpPr>
        <p:spPr>
          <a:xfrm>
            <a:off x="2366290" y="3308088"/>
            <a:ext cx="3365796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Team Members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E18FD713-4086-E7D6-673F-50E5483D09DD}"/>
              </a:ext>
            </a:extLst>
          </p:cNvPr>
          <p:cNvSpPr txBox="1"/>
          <p:nvPr/>
        </p:nvSpPr>
        <p:spPr>
          <a:xfrm>
            <a:off x="2355236" y="4455755"/>
            <a:ext cx="3729710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Approach / Model 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97837B9F-72EE-C119-8DFA-8040FF76EF06}"/>
              </a:ext>
            </a:extLst>
          </p:cNvPr>
          <p:cNvSpPr txBox="1"/>
          <p:nvPr/>
        </p:nvSpPr>
        <p:spPr>
          <a:xfrm>
            <a:off x="2366290" y="5697919"/>
            <a:ext cx="3729709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</a:p>
        </p:txBody>
      </p:sp>
      <p:sp>
        <p:nvSpPr>
          <p:cNvPr id="34" name="TextBox 32">
            <a:extLst>
              <a:ext uri="{FF2B5EF4-FFF2-40B4-BE49-F238E27FC236}">
                <a16:creationId xmlns:a16="http://schemas.microsoft.com/office/drawing/2014/main" id="{ADCD21E7-93BD-3310-62EF-A2BBC908F7BA}"/>
              </a:ext>
            </a:extLst>
          </p:cNvPr>
          <p:cNvSpPr txBox="1"/>
          <p:nvPr/>
        </p:nvSpPr>
        <p:spPr>
          <a:xfrm>
            <a:off x="8063048" y="1824809"/>
            <a:ext cx="3626444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Key Features and Modules</a:t>
            </a: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11E0889B-7BAC-21AA-83F4-FDF3E1332F44}"/>
              </a:ext>
            </a:extLst>
          </p:cNvPr>
          <p:cNvSpPr txBox="1"/>
          <p:nvPr/>
        </p:nvSpPr>
        <p:spPr>
          <a:xfrm>
            <a:off x="8063046" y="3219923"/>
            <a:ext cx="3404024" cy="481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Requirements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578620E5-8A87-227F-0602-FBEBCD3809A8}"/>
              </a:ext>
            </a:extLst>
          </p:cNvPr>
          <p:cNvSpPr/>
          <p:nvPr/>
        </p:nvSpPr>
        <p:spPr>
          <a:xfrm>
            <a:off x="10437341" y="5030742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14975"/>
              </a:solidFill>
            </a:endParaRPr>
          </a:p>
        </p:txBody>
      </p:sp>
      <p:grpSp>
        <p:nvGrpSpPr>
          <p:cNvPr id="38" name="Group 2">
            <a:extLst>
              <a:ext uri="{FF2B5EF4-FFF2-40B4-BE49-F238E27FC236}">
                <a16:creationId xmlns:a16="http://schemas.microsoft.com/office/drawing/2014/main" id="{F40C12A8-390B-0B26-7E57-5775B2F741A6}"/>
              </a:ext>
            </a:extLst>
          </p:cNvPr>
          <p:cNvGrpSpPr/>
          <p:nvPr/>
        </p:nvGrpSpPr>
        <p:grpSpPr>
          <a:xfrm>
            <a:off x="978481" y="4294378"/>
            <a:ext cx="1040410" cy="1040410"/>
            <a:chOff x="0" y="0"/>
            <a:chExt cx="812800" cy="812800"/>
          </a:xfrm>
        </p:grpSpPr>
        <p:sp>
          <p:nvSpPr>
            <p:cNvPr id="39" name="Freeform 3">
              <a:extLst>
                <a:ext uri="{FF2B5EF4-FFF2-40B4-BE49-F238E27FC236}">
                  <a16:creationId xmlns:a16="http://schemas.microsoft.com/office/drawing/2014/main" id="{50A7AB56-29C8-16DF-9D89-EC204F08CF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E98"/>
            </a:solidFill>
          </p:spPr>
        </p:sp>
        <p:sp>
          <p:nvSpPr>
            <p:cNvPr id="40" name="TextBox 4">
              <a:extLst>
                <a:ext uri="{FF2B5EF4-FFF2-40B4-BE49-F238E27FC236}">
                  <a16:creationId xmlns:a16="http://schemas.microsoft.com/office/drawing/2014/main" id="{4AE3E8D7-26D9-5D19-8AF6-ECBCAA4BFAD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240" dirty="0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02</a:t>
              </a:r>
            </a:p>
          </p:txBody>
        </p:sp>
      </p:grpSp>
      <p:grpSp>
        <p:nvGrpSpPr>
          <p:cNvPr id="41" name="Group 2">
            <a:extLst>
              <a:ext uri="{FF2B5EF4-FFF2-40B4-BE49-F238E27FC236}">
                <a16:creationId xmlns:a16="http://schemas.microsoft.com/office/drawing/2014/main" id="{5AC587C8-AFAF-6CF9-1A45-96F9DA007978}"/>
              </a:ext>
            </a:extLst>
          </p:cNvPr>
          <p:cNvGrpSpPr/>
          <p:nvPr/>
        </p:nvGrpSpPr>
        <p:grpSpPr>
          <a:xfrm>
            <a:off x="978480" y="3065819"/>
            <a:ext cx="1040410" cy="1040410"/>
            <a:chOff x="-115338" y="1794216"/>
            <a:chExt cx="812800" cy="812800"/>
          </a:xfrm>
        </p:grpSpPr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B5D244ED-413E-02CE-F314-880D4D440A17}"/>
                </a:ext>
              </a:extLst>
            </p:cNvPr>
            <p:cNvSpPr/>
            <p:nvPr/>
          </p:nvSpPr>
          <p:spPr>
            <a:xfrm>
              <a:off x="-115338" y="179421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4975"/>
            </a:solidFill>
          </p:spPr>
        </p:sp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77614677-0A12-16F5-DEE0-3EFA67C796E0}"/>
                </a:ext>
              </a:extLst>
            </p:cNvPr>
            <p:cNvSpPr txBox="1"/>
            <p:nvPr/>
          </p:nvSpPr>
          <p:spPr>
            <a:xfrm>
              <a:off x="-29804" y="1851366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240" dirty="0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01</a:t>
              </a:r>
            </a:p>
          </p:txBody>
        </p:sp>
      </p:grpSp>
      <p:grpSp>
        <p:nvGrpSpPr>
          <p:cNvPr id="47" name="Group 2">
            <a:extLst>
              <a:ext uri="{FF2B5EF4-FFF2-40B4-BE49-F238E27FC236}">
                <a16:creationId xmlns:a16="http://schemas.microsoft.com/office/drawing/2014/main" id="{7D083441-2365-A3B3-AB6C-C46FABF91EF1}"/>
              </a:ext>
            </a:extLst>
          </p:cNvPr>
          <p:cNvGrpSpPr/>
          <p:nvPr/>
        </p:nvGrpSpPr>
        <p:grpSpPr>
          <a:xfrm>
            <a:off x="6686293" y="1820470"/>
            <a:ext cx="1040410" cy="1040410"/>
            <a:chOff x="0" y="0"/>
            <a:chExt cx="812800" cy="812800"/>
          </a:xfrm>
        </p:grpSpPr>
        <p:sp>
          <p:nvSpPr>
            <p:cNvPr id="48" name="Freeform 3">
              <a:extLst>
                <a:ext uri="{FF2B5EF4-FFF2-40B4-BE49-F238E27FC236}">
                  <a16:creationId xmlns:a16="http://schemas.microsoft.com/office/drawing/2014/main" id="{A71697CF-24E0-A60D-6C24-ADEB80235B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E98"/>
            </a:solidFill>
          </p:spPr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F10E9659-DB16-CB25-B1FE-4C0621A53F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240" dirty="0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01</a:t>
              </a:r>
            </a:p>
          </p:txBody>
        </p:sp>
      </p:grpSp>
      <p:grpSp>
        <p:nvGrpSpPr>
          <p:cNvPr id="50" name="Group 2">
            <a:extLst>
              <a:ext uri="{FF2B5EF4-FFF2-40B4-BE49-F238E27FC236}">
                <a16:creationId xmlns:a16="http://schemas.microsoft.com/office/drawing/2014/main" id="{3091D4F4-0659-0329-2610-BDBFBE98AEB4}"/>
              </a:ext>
            </a:extLst>
          </p:cNvPr>
          <p:cNvGrpSpPr/>
          <p:nvPr/>
        </p:nvGrpSpPr>
        <p:grpSpPr>
          <a:xfrm>
            <a:off x="6686291" y="3072412"/>
            <a:ext cx="1040410" cy="1040410"/>
            <a:chOff x="0" y="0"/>
            <a:chExt cx="812800" cy="812800"/>
          </a:xfrm>
        </p:grpSpPr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7ADC29F7-A442-EF86-2CB8-00BA0C894C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E98"/>
            </a:solidFill>
          </p:spPr>
        </p:sp>
        <p:sp>
          <p:nvSpPr>
            <p:cNvPr id="52" name="TextBox 4">
              <a:extLst>
                <a:ext uri="{FF2B5EF4-FFF2-40B4-BE49-F238E27FC236}">
                  <a16:creationId xmlns:a16="http://schemas.microsoft.com/office/drawing/2014/main" id="{3E3B2BF0-6A10-9CE7-AD30-3222A1E4F25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240" dirty="0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01</a:t>
              </a:r>
            </a:p>
          </p:txBody>
        </p:sp>
      </p:grpSp>
      <p:grpSp>
        <p:nvGrpSpPr>
          <p:cNvPr id="53" name="Group 2">
            <a:extLst>
              <a:ext uri="{FF2B5EF4-FFF2-40B4-BE49-F238E27FC236}">
                <a16:creationId xmlns:a16="http://schemas.microsoft.com/office/drawing/2014/main" id="{3ED34AC3-F531-430A-B0C3-6BFB94C39D63}"/>
              </a:ext>
            </a:extLst>
          </p:cNvPr>
          <p:cNvGrpSpPr/>
          <p:nvPr/>
        </p:nvGrpSpPr>
        <p:grpSpPr>
          <a:xfrm>
            <a:off x="978480" y="5522937"/>
            <a:ext cx="1040410" cy="1040410"/>
            <a:chOff x="-115338" y="1794216"/>
            <a:chExt cx="812800" cy="812800"/>
          </a:xfrm>
        </p:grpSpPr>
        <p:sp>
          <p:nvSpPr>
            <p:cNvPr id="54" name="Freeform 3">
              <a:extLst>
                <a:ext uri="{FF2B5EF4-FFF2-40B4-BE49-F238E27FC236}">
                  <a16:creationId xmlns:a16="http://schemas.microsoft.com/office/drawing/2014/main" id="{D7B143B6-2678-BC9A-4147-77E5F2A416B4}"/>
                </a:ext>
              </a:extLst>
            </p:cNvPr>
            <p:cNvSpPr/>
            <p:nvPr/>
          </p:nvSpPr>
          <p:spPr>
            <a:xfrm>
              <a:off x="-115338" y="179421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4975"/>
            </a:solidFill>
          </p:spPr>
        </p:sp>
        <p:sp>
          <p:nvSpPr>
            <p:cNvPr id="55" name="TextBox 4">
              <a:extLst>
                <a:ext uri="{FF2B5EF4-FFF2-40B4-BE49-F238E27FC236}">
                  <a16:creationId xmlns:a16="http://schemas.microsoft.com/office/drawing/2014/main" id="{5C279C7B-3A36-88F2-7F82-F00921587F8B}"/>
                </a:ext>
              </a:extLst>
            </p:cNvPr>
            <p:cNvSpPr txBox="1"/>
            <p:nvPr/>
          </p:nvSpPr>
          <p:spPr>
            <a:xfrm>
              <a:off x="-29804" y="1851366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240" dirty="0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01</a:t>
              </a:r>
            </a:p>
          </p:txBody>
        </p:sp>
      </p:grpSp>
      <p:grpSp>
        <p:nvGrpSpPr>
          <p:cNvPr id="56" name="Group 2">
            <a:extLst>
              <a:ext uri="{FF2B5EF4-FFF2-40B4-BE49-F238E27FC236}">
                <a16:creationId xmlns:a16="http://schemas.microsoft.com/office/drawing/2014/main" id="{36F3D183-DC64-971A-A066-F2E5481B14ED}"/>
              </a:ext>
            </a:extLst>
          </p:cNvPr>
          <p:cNvGrpSpPr/>
          <p:nvPr/>
        </p:nvGrpSpPr>
        <p:grpSpPr>
          <a:xfrm>
            <a:off x="6686290" y="3072412"/>
            <a:ext cx="1040410" cy="1040410"/>
            <a:chOff x="-115338" y="1794216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BCFB2E7F-C427-6287-DC86-2BA6406A2901}"/>
                </a:ext>
              </a:extLst>
            </p:cNvPr>
            <p:cNvSpPr/>
            <p:nvPr/>
          </p:nvSpPr>
          <p:spPr>
            <a:xfrm>
              <a:off x="-115338" y="179421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4975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0F5493F9-889F-502F-0818-805790516004}"/>
                </a:ext>
              </a:extLst>
            </p:cNvPr>
            <p:cNvSpPr txBox="1"/>
            <p:nvPr/>
          </p:nvSpPr>
          <p:spPr>
            <a:xfrm>
              <a:off x="-29804" y="1851366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240" dirty="0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01</a:t>
              </a:r>
            </a:p>
          </p:txBody>
        </p:sp>
      </p:grpSp>
      <p:sp>
        <p:nvSpPr>
          <p:cNvPr id="70" name="TextBox 32">
            <a:extLst>
              <a:ext uri="{FF2B5EF4-FFF2-40B4-BE49-F238E27FC236}">
                <a16:creationId xmlns:a16="http://schemas.microsoft.com/office/drawing/2014/main" id="{1843B0EE-E8A5-9846-28DB-BD34A0689934}"/>
              </a:ext>
            </a:extLst>
          </p:cNvPr>
          <p:cNvSpPr txBox="1"/>
          <p:nvPr/>
        </p:nvSpPr>
        <p:spPr>
          <a:xfrm>
            <a:off x="8063048" y="4455755"/>
            <a:ext cx="3626444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Diagrams</a:t>
            </a:r>
          </a:p>
        </p:txBody>
      </p:sp>
      <p:sp>
        <p:nvSpPr>
          <p:cNvPr id="71" name="TextBox 33">
            <a:extLst>
              <a:ext uri="{FF2B5EF4-FFF2-40B4-BE49-F238E27FC236}">
                <a16:creationId xmlns:a16="http://schemas.microsoft.com/office/drawing/2014/main" id="{F96680D3-AD55-3AC0-D108-F829F4C9324E}"/>
              </a:ext>
            </a:extLst>
          </p:cNvPr>
          <p:cNvSpPr txBox="1"/>
          <p:nvPr/>
        </p:nvSpPr>
        <p:spPr>
          <a:xfrm>
            <a:off x="8063046" y="5676329"/>
            <a:ext cx="3404024" cy="481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</a:p>
        </p:txBody>
      </p:sp>
      <p:grpSp>
        <p:nvGrpSpPr>
          <p:cNvPr id="72" name="Group 2">
            <a:extLst>
              <a:ext uri="{FF2B5EF4-FFF2-40B4-BE49-F238E27FC236}">
                <a16:creationId xmlns:a16="http://schemas.microsoft.com/office/drawing/2014/main" id="{BCC57504-FFA6-E18A-05B3-038D00E0D027}"/>
              </a:ext>
            </a:extLst>
          </p:cNvPr>
          <p:cNvGrpSpPr/>
          <p:nvPr/>
        </p:nvGrpSpPr>
        <p:grpSpPr>
          <a:xfrm>
            <a:off x="6686293" y="4262796"/>
            <a:ext cx="1040410" cy="1040410"/>
            <a:chOff x="0" y="0"/>
            <a:chExt cx="812800" cy="812800"/>
          </a:xfrm>
        </p:grpSpPr>
        <p:sp>
          <p:nvSpPr>
            <p:cNvPr id="73" name="Freeform 3">
              <a:extLst>
                <a:ext uri="{FF2B5EF4-FFF2-40B4-BE49-F238E27FC236}">
                  <a16:creationId xmlns:a16="http://schemas.microsoft.com/office/drawing/2014/main" id="{951E4BC2-DA9A-45A6-8592-53C2C4CB44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E98"/>
            </a:solidFill>
          </p:spPr>
        </p:sp>
        <p:sp>
          <p:nvSpPr>
            <p:cNvPr id="74" name="TextBox 4">
              <a:extLst>
                <a:ext uri="{FF2B5EF4-FFF2-40B4-BE49-F238E27FC236}">
                  <a16:creationId xmlns:a16="http://schemas.microsoft.com/office/drawing/2014/main" id="{80F89417-35CE-F818-4809-6F7CAEC626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240" dirty="0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01</a:t>
              </a:r>
            </a:p>
          </p:txBody>
        </p:sp>
      </p:grpSp>
      <p:grpSp>
        <p:nvGrpSpPr>
          <p:cNvPr id="75" name="Group 2">
            <a:extLst>
              <a:ext uri="{FF2B5EF4-FFF2-40B4-BE49-F238E27FC236}">
                <a16:creationId xmlns:a16="http://schemas.microsoft.com/office/drawing/2014/main" id="{41BD1B54-117C-B055-6007-2DC9B8CA719A}"/>
              </a:ext>
            </a:extLst>
          </p:cNvPr>
          <p:cNvGrpSpPr/>
          <p:nvPr/>
        </p:nvGrpSpPr>
        <p:grpSpPr>
          <a:xfrm>
            <a:off x="6686291" y="5528818"/>
            <a:ext cx="1040410" cy="1040410"/>
            <a:chOff x="0" y="0"/>
            <a:chExt cx="812800" cy="812800"/>
          </a:xfrm>
        </p:grpSpPr>
        <p:sp>
          <p:nvSpPr>
            <p:cNvPr id="76" name="Freeform 3">
              <a:extLst>
                <a:ext uri="{FF2B5EF4-FFF2-40B4-BE49-F238E27FC236}">
                  <a16:creationId xmlns:a16="http://schemas.microsoft.com/office/drawing/2014/main" id="{5382A5D8-75F3-54E0-4F21-D277F2D17C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E98"/>
            </a:solidFill>
          </p:spPr>
        </p:sp>
        <p:sp>
          <p:nvSpPr>
            <p:cNvPr id="77" name="TextBox 4">
              <a:extLst>
                <a:ext uri="{FF2B5EF4-FFF2-40B4-BE49-F238E27FC236}">
                  <a16:creationId xmlns:a16="http://schemas.microsoft.com/office/drawing/2014/main" id="{371804BA-DF50-351A-277D-5B25160CC90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240" dirty="0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01</a:t>
              </a:r>
            </a:p>
          </p:txBody>
        </p:sp>
      </p:grpSp>
      <p:grpSp>
        <p:nvGrpSpPr>
          <p:cNvPr id="78" name="Group 2">
            <a:extLst>
              <a:ext uri="{FF2B5EF4-FFF2-40B4-BE49-F238E27FC236}">
                <a16:creationId xmlns:a16="http://schemas.microsoft.com/office/drawing/2014/main" id="{0F5523FA-2B36-BD4B-F5B2-07D66E197B6A}"/>
              </a:ext>
            </a:extLst>
          </p:cNvPr>
          <p:cNvGrpSpPr/>
          <p:nvPr/>
        </p:nvGrpSpPr>
        <p:grpSpPr>
          <a:xfrm>
            <a:off x="6686290" y="5528818"/>
            <a:ext cx="1040410" cy="1040410"/>
            <a:chOff x="-115338" y="1794216"/>
            <a:chExt cx="812800" cy="812800"/>
          </a:xfrm>
        </p:grpSpPr>
        <p:sp>
          <p:nvSpPr>
            <p:cNvPr id="79" name="Freeform 3">
              <a:extLst>
                <a:ext uri="{FF2B5EF4-FFF2-40B4-BE49-F238E27FC236}">
                  <a16:creationId xmlns:a16="http://schemas.microsoft.com/office/drawing/2014/main" id="{F52FAE9D-7F09-5D9E-8A32-31B26E7B7A65}"/>
                </a:ext>
              </a:extLst>
            </p:cNvPr>
            <p:cNvSpPr/>
            <p:nvPr/>
          </p:nvSpPr>
          <p:spPr>
            <a:xfrm>
              <a:off x="-115338" y="179421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4975"/>
            </a:solidFill>
          </p:spPr>
        </p:sp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80A2690F-99BE-7249-FC17-52B4315A6B78}"/>
                </a:ext>
              </a:extLst>
            </p:cNvPr>
            <p:cNvSpPr txBox="1"/>
            <p:nvPr/>
          </p:nvSpPr>
          <p:spPr>
            <a:xfrm>
              <a:off x="-29804" y="1851366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240" dirty="0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6538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A46C-B3A3-5142-8E2E-71F34274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78485"/>
            <a:ext cx="4114800" cy="1325563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994DE-3782-4531-9142-FE56B66C6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590800"/>
            <a:ext cx="5882640" cy="3489960"/>
          </a:xfrm>
          <a:ln>
            <a:noFill/>
          </a:ln>
        </p:spPr>
        <p:txBody>
          <a:bodyPr wrap="square" lIns="0" tIns="0">
            <a:normAutofit/>
          </a:bodyPr>
          <a:lstStyle/>
          <a:p>
            <a:pPr>
              <a:buClr>
                <a:srgbClr val="DC6E98"/>
              </a:buClr>
              <a:buSzPct val="140000"/>
              <a:buFont typeface="Wingdings" panose="05000000000000000000" pitchFamily="2" charset="2"/>
              <a:buChar char="§"/>
            </a:pPr>
            <a:r>
              <a:rPr lang="en-US" sz="5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ADMIN (FUTURE)</a:t>
            </a:r>
          </a:p>
          <a:p>
            <a:pPr>
              <a:buClr>
                <a:srgbClr val="DC6E98"/>
              </a:buClr>
              <a:buSzPct val="140000"/>
              <a:buFont typeface="Wingdings" panose="05000000000000000000" pitchFamily="2" charset="2"/>
              <a:buChar char="§"/>
            </a:pPr>
            <a:r>
              <a:rPr lang="en-US" sz="5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STORE OWNER</a:t>
            </a:r>
          </a:p>
          <a:p>
            <a:pPr>
              <a:buClr>
                <a:srgbClr val="DC6E98"/>
              </a:buClr>
              <a:buSzPct val="140000"/>
              <a:buFont typeface="Wingdings" panose="05000000000000000000" pitchFamily="2" charset="2"/>
              <a:buChar char="§"/>
            </a:pPr>
            <a:r>
              <a:rPr lang="en-US" sz="5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CUSTOMER</a:t>
            </a:r>
          </a:p>
          <a:p>
            <a:pPr marL="0" indent="0">
              <a:buSzPct val="14000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01F27A-B0A5-146B-A786-19E5056D1872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272066" y="5651493"/>
            <a:ext cx="0" cy="1206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5BC2B668-1469-E4C1-B764-5D3B64422070}"/>
              </a:ext>
            </a:extLst>
          </p:cNvPr>
          <p:cNvSpPr/>
          <p:nvPr/>
        </p:nvSpPr>
        <p:spPr>
          <a:xfrm>
            <a:off x="9025989" y="5177089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45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FD4-1A5B-32E6-7F67-BC4D3C42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001" y="3274297"/>
            <a:ext cx="7751216" cy="1325563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Artifakt Element Black" panose="020B0A03050000020004" pitchFamily="34" charset="0"/>
              </a:rPr>
              <a:t>REQUIREMENTS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58CF7B-2AE3-1C1F-BB1E-6614E200856E}"/>
              </a:ext>
            </a:extLst>
          </p:cNvPr>
          <p:cNvCxnSpPr>
            <a:cxnSpLocks/>
          </p:cNvCxnSpPr>
          <p:nvPr/>
        </p:nvCxnSpPr>
        <p:spPr>
          <a:xfrm flipV="1">
            <a:off x="9272066" y="0"/>
            <a:ext cx="0" cy="1206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AC349118-CD08-FBAC-6520-EF67F13EA512}"/>
              </a:ext>
            </a:extLst>
          </p:cNvPr>
          <p:cNvSpPr/>
          <p:nvPr/>
        </p:nvSpPr>
        <p:spPr>
          <a:xfrm>
            <a:off x="9025989" y="1206507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EABCD2-33C2-0ED8-CD80-0C55BC087204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-187286" y="1818962"/>
            <a:ext cx="15455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D81AE83-BFAF-0954-7047-770A2AD3A07E}"/>
              </a:ext>
            </a:extLst>
          </p:cNvPr>
          <p:cNvSpPr/>
          <p:nvPr/>
        </p:nvSpPr>
        <p:spPr>
          <a:xfrm>
            <a:off x="1358249" y="1581760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03057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16E7C-B276-6775-0165-5CE5BD9B8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060"/>
            <a:ext cx="10515600" cy="1330484"/>
          </a:xfrm>
        </p:spPr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FUNCTIONAL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149E2-07DD-BA61-A6CF-D7851A570464}"/>
              </a:ext>
            </a:extLst>
          </p:cNvPr>
          <p:cNvSpPr txBox="1"/>
          <p:nvPr/>
        </p:nvSpPr>
        <p:spPr>
          <a:xfrm>
            <a:off x="393678" y="2267423"/>
            <a:ext cx="376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User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E1038-3F6E-4B3E-1B47-B3F28C7D762E}"/>
              </a:ext>
            </a:extLst>
          </p:cNvPr>
          <p:cNvSpPr txBox="1"/>
          <p:nvPr/>
        </p:nvSpPr>
        <p:spPr>
          <a:xfrm>
            <a:off x="4234248" y="2241066"/>
            <a:ext cx="376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Store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248E5-509C-0E8F-FCC3-E6E3160B8E16}"/>
              </a:ext>
            </a:extLst>
          </p:cNvPr>
          <p:cNvSpPr txBox="1"/>
          <p:nvPr/>
        </p:nvSpPr>
        <p:spPr>
          <a:xfrm>
            <a:off x="347929" y="4471267"/>
            <a:ext cx="376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Shopping Experience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6247A-3943-B66F-DC18-09DE62354A88}"/>
              </a:ext>
            </a:extLst>
          </p:cNvPr>
          <p:cNvSpPr txBox="1"/>
          <p:nvPr/>
        </p:nvSpPr>
        <p:spPr>
          <a:xfrm>
            <a:off x="8199737" y="2136337"/>
            <a:ext cx="3634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Order + Product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69095-5D71-5F20-8174-0815CCA93B34}"/>
              </a:ext>
            </a:extLst>
          </p:cNvPr>
          <p:cNvSpPr txBox="1"/>
          <p:nvPr/>
        </p:nvSpPr>
        <p:spPr>
          <a:xfrm>
            <a:off x="4516100" y="4409714"/>
            <a:ext cx="2759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AI Usage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182EB-DEFC-96CC-ED96-791F28992838}"/>
              </a:ext>
            </a:extLst>
          </p:cNvPr>
          <p:cNvSpPr txBox="1"/>
          <p:nvPr/>
        </p:nvSpPr>
        <p:spPr>
          <a:xfrm>
            <a:off x="8212602" y="4409714"/>
            <a:ext cx="376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Analytics Reporting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2224E-F638-D219-4F5E-B2C898E12B22}"/>
              </a:ext>
            </a:extLst>
          </p:cNvPr>
          <p:cNvSpPr txBox="1"/>
          <p:nvPr/>
        </p:nvSpPr>
        <p:spPr>
          <a:xfrm>
            <a:off x="725958" y="2948952"/>
            <a:ext cx="324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The user can register himself and his credentials can be authenticated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F2F7F-F92E-BE9F-20C4-A7A626FC05B5}"/>
              </a:ext>
            </a:extLst>
          </p:cNvPr>
          <p:cNvSpPr txBox="1"/>
          <p:nvPr/>
        </p:nvSpPr>
        <p:spPr>
          <a:xfrm>
            <a:off x="4451520" y="2948953"/>
            <a:ext cx="324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The Store owner can make and manage his store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0FAEFA-F784-2389-18D0-94FDB7241080}"/>
              </a:ext>
            </a:extLst>
          </p:cNvPr>
          <p:cNvSpPr txBox="1"/>
          <p:nvPr/>
        </p:nvSpPr>
        <p:spPr>
          <a:xfrm>
            <a:off x="8296564" y="3336667"/>
            <a:ext cx="324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The User can order and owner can manage his products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7F1FF-AE4B-7F4B-1A31-2DB014F4FC9F}"/>
              </a:ext>
            </a:extLst>
          </p:cNvPr>
          <p:cNvSpPr txBox="1"/>
          <p:nvPr/>
        </p:nvSpPr>
        <p:spPr>
          <a:xfrm>
            <a:off x="656362" y="5117598"/>
            <a:ext cx="34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The user can have a full shopping experience, adding products to carts and ordering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86571-F309-D87F-8968-D29F21391C9B}"/>
              </a:ext>
            </a:extLst>
          </p:cNvPr>
          <p:cNvSpPr txBox="1"/>
          <p:nvPr/>
        </p:nvSpPr>
        <p:spPr>
          <a:xfrm>
            <a:off x="4490210" y="5117599"/>
            <a:ext cx="324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The Store owner can use AI to build his store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656BAD-15A6-5DB2-4253-931425523B8B}"/>
              </a:ext>
            </a:extLst>
          </p:cNvPr>
          <p:cNvSpPr txBox="1"/>
          <p:nvPr/>
        </p:nvSpPr>
        <p:spPr>
          <a:xfrm>
            <a:off x="8290340" y="5117599"/>
            <a:ext cx="324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The Owner can see his dashboard which has all his store info and analytics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B38959-AC2E-5DC5-3824-D854CA6D15C3}"/>
              </a:ext>
            </a:extLst>
          </p:cNvPr>
          <p:cNvCxnSpPr>
            <a:cxnSpLocks/>
          </p:cNvCxnSpPr>
          <p:nvPr/>
        </p:nvCxnSpPr>
        <p:spPr>
          <a:xfrm>
            <a:off x="4162489" y="2425117"/>
            <a:ext cx="20594" cy="41758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8F6DFE-6FE0-26B2-CEF3-011ECF594E33}"/>
              </a:ext>
            </a:extLst>
          </p:cNvPr>
          <p:cNvCxnSpPr>
            <a:cxnSpLocks/>
          </p:cNvCxnSpPr>
          <p:nvPr/>
        </p:nvCxnSpPr>
        <p:spPr>
          <a:xfrm>
            <a:off x="7973345" y="2425117"/>
            <a:ext cx="20594" cy="41758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79333-168F-FA8E-D915-14B489040DA0}"/>
              </a:ext>
            </a:extLst>
          </p:cNvPr>
          <p:cNvCxnSpPr>
            <a:cxnSpLocks/>
          </p:cNvCxnSpPr>
          <p:nvPr/>
        </p:nvCxnSpPr>
        <p:spPr>
          <a:xfrm flipH="1">
            <a:off x="356811" y="4340551"/>
            <a:ext cx="114776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5CF139-9210-680F-4D84-1F23B89EAB38}"/>
              </a:ext>
            </a:extLst>
          </p:cNvPr>
          <p:cNvCxnSpPr>
            <a:cxnSpLocks/>
          </p:cNvCxnSpPr>
          <p:nvPr/>
        </p:nvCxnSpPr>
        <p:spPr>
          <a:xfrm>
            <a:off x="10646465" y="1818962"/>
            <a:ext cx="15455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147045DF-A3F9-A196-86B7-DECE6EEBA38B}"/>
              </a:ext>
            </a:extLst>
          </p:cNvPr>
          <p:cNvSpPr/>
          <p:nvPr/>
        </p:nvSpPr>
        <p:spPr>
          <a:xfrm>
            <a:off x="10259878" y="1581760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53197"/>
      </p:ext>
    </p:extLst>
  </p:cSld>
  <p:clrMapOvr>
    <a:masterClrMapping/>
  </p:clrMapOvr>
  <p:transition spd="slow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62CA49-2734-DCCD-F344-54A441F6EC33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436245" y="0"/>
            <a:ext cx="1" cy="197298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0C0AD7-8C63-79F5-F2D3-61CC2D80A7D9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7540645" y="0"/>
            <a:ext cx="1" cy="3429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723804-6F43-5201-F534-4E7A50452511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645045" y="0"/>
            <a:ext cx="1" cy="197298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38ADE7-228D-9C25-2590-72D831CC21B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749446" y="0"/>
            <a:ext cx="0" cy="3429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0FEDF3-DD1D-3999-EA07-B843FA4F0C13}"/>
              </a:ext>
            </a:extLst>
          </p:cNvPr>
          <p:cNvSpPr txBox="1"/>
          <p:nvPr/>
        </p:nvSpPr>
        <p:spPr>
          <a:xfrm>
            <a:off x="401595" y="249382"/>
            <a:ext cx="11388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Franklin Gothic Demi Cond" panose="020B0706030402020204" pitchFamily="34" charset="0"/>
                <a:ea typeface="Artifakt Element Black" panose="020B0A03050000020004" pitchFamily="34" charset="0"/>
              </a:rPr>
              <a:t>NON-FUNCTIONAL REQUIREMENTS</a:t>
            </a:r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1FCB5E93-8F1A-4348-E01C-0BF575CE7877}"/>
              </a:ext>
            </a:extLst>
          </p:cNvPr>
          <p:cNvSpPr/>
          <p:nvPr/>
        </p:nvSpPr>
        <p:spPr>
          <a:xfrm>
            <a:off x="354095" y="3429000"/>
            <a:ext cx="2790701" cy="2912036"/>
          </a:xfrm>
          <a:prstGeom prst="foldedCorner">
            <a:avLst/>
          </a:prstGeom>
          <a:solidFill>
            <a:srgbClr val="DC6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F49B66A1-87D2-736A-61C2-BF5BFC247C19}"/>
              </a:ext>
            </a:extLst>
          </p:cNvPr>
          <p:cNvSpPr/>
          <p:nvPr/>
        </p:nvSpPr>
        <p:spPr>
          <a:xfrm>
            <a:off x="3249695" y="1972982"/>
            <a:ext cx="2790701" cy="2912036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24A3A710-2E0B-E1D9-9A20-47DC74FB8649}"/>
              </a:ext>
            </a:extLst>
          </p:cNvPr>
          <p:cNvSpPr/>
          <p:nvPr/>
        </p:nvSpPr>
        <p:spPr>
          <a:xfrm>
            <a:off x="6145295" y="3429000"/>
            <a:ext cx="2790701" cy="2912036"/>
          </a:xfrm>
          <a:prstGeom prst="foldedCorner">
            <a:avLst/>
          </a:prstGeom>
          <a:solidFill>
            <a:srgbClr val="DC6E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B14BF55A-064D-5480-F5E3-C1B779BF4248}"/>
              </a:ext>
            </a:extLst>
          </p:cNvPr>
          <p:cNvSpPr/>
          <p:nvPr/>
        </p:nvSpPr>
        <p:spPr>
          <a:xfrm>
            <a:off x="9040895" y="1972982"/>
            <a:ext cx="2790701" cy="2912036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A90DF-1785-A535-A5C7-F6622EB69D9C}"/>
              </a:ext>
            </a:extLst>
          </p:cNvPr>
          <p:cNvSpPr txBox="1"/>
          <p:nvPr/>
        </p:nvSpPr>
        <p:spPr>
          <a:xfrm>
            <a:off x="354095" y="3581400"/>
            <a:ext cx="2790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 Condensed" panose="020B0502040204020203" pitchFamily="34" charset="0"/>
              </a:rPr>
              <a:t>PERFORMANCE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444352-862C-3310-328B-5604564440AA}"/>
              </a:ext>
            </a:extLst>
          </p:cNvPr>
          <p:cNvSpPr txBox="1"/>
          <p:nvPr/>
        </p:nvSpPr>
        <p:spPr>
          <a:xfrm>
            <a:off x="9040895" y="2039246"/>
            <a:ext cx="2790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rgbClr val="DC6E98"/>
                </a:solidFill>
                <a:latin typeface="Bahnschrift Condensed" panose="020B0502040204020203" pitchFamily="34" charset="0"/>
              </a:rPr>
              <a:t>SCALABILITY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4319A0-B363-DBD4-2913-FA1CC0B13066}"/>
              </a:ext>
            </a:extLst>
          </p:cNvPr>
          <p:cNvSpPr txBox="1"/>
          <p:nvPr/>
        </p:nvSpPr>
        <p:spPr>
          <a:xfrm>
            <a:off x="6145295" y="3581400"/>
            <a:ext cx="2790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 Condensed" panose="020B0502040204020203" pitchFamily="34" charset="0"/>
              </a:rPr>
              <a:t>SECURITY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8959ED-2FAE-1428-E0E7-AADDACC955FE}"/>
              </a:ext>
            </a:extLst>
          </p:cNvPr>
          <p:cNvSpPr txBox="1"/>
          <p:nvPr/>
        </p:nvSpPr>
        <p:spPr>
          <a:xfrm>
            <a:off x="3249695" y="2034023"/>
            <a:ext cx="2790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rgbClr val="DC6E98"/>
                </a:solidFill>
                <a:latin typeface="Bahnschrift Condensed" panose="020B0502040204020203" pitchFamily="34" charset="0"/>
              </a:rPr>
              <a:t>SAFETY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0B24DF-D150-61BA-A255-EE835EE19048}"/>
              </a:ext>
            </a:extLst>
          </p:cNvPr>
          <p:cNvSpPr txBox="1"/>
          <p:nvPr/>
        </p:nvSpPr>
        <p:spPr>
          <a:xfrm>
            <a:off x="3323019" y="2730459"/>
            <a:ext cx="2644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Bahnschrift Light Condensed" panose="020B0502040204020203" pitchFamily="34" charset="0"/>
                <a:ea typeface="Times New Roman" panose="02020603050405020304" pitchFamily="18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  <a:ea typeface="Times New Roman" panose="02020603050405020304" pitchFamily="18" charset="0"/>
              </a:rPr>
              <a:t>nsure the product doesn't cause harm, loss, or damage during use.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165A20-319B-F6E4-053A-7B2E8EE61159}"/>
              </a:ext>
            </a:extLst>
          </p:cNvPr>
          <p:cNvSpPr txBox="1"/>
          <p:nvPr/>
        </p:nvSpPr>
        <p:spPr>
          <a:xfrm>
            <a:off x="427419" y="4311569"/>
            <a:ext cx="264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/>
                <a:latin typeface="Bahnschrift Light Condensed" panose="020B0502040204020203" pitchFamily="34" charset="0"/>
                <a:ea typeface="Times New Roman" panose="02020603050405020304" pitchFamily="18" charset="0"/>
              </a:rPr>
              <a:t>The site must be fully loaded and functiona</a:t>
            </a:r>
            <a:r>
              <a:rPr lang="en-US" sz="2400" dirty="0">
                <a:latin typeface="Bahnschrift Light Condensed" panose="020B0502040204020203" pitchFamily="34" charset="0"/>
                <a:ea typeface="Times New Roman" panose="02020603050405020304" pitchFamily="18" charset="0"/>
              </a:rPr>
              <a:t>l within 1.5 seconds</a:t>
            </a:r>
            <a:endParaRPr lang="en-US" sz="2400" dirty="0">
              <a:effectLst/>
              <a:latin typeface="Bahnschrift Light Condensed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F0FDA-2A55-99AC-0651-A548CC5796F2}"/>
              </a:ext>
            </a:extLst>
          </p:cNvPr>
          <p:cNvSpPr txBox="1"/>
          <p:nvPr/>
        </p:nvSpPr>
        <p:spPr>
          <a:xfrm>
            <a:off x="6218618" y="4300119"/>
            <a:ext cx="2644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Bahnschrift Light Condensed" panose="020B0502040204020203" pitchFamily="34" charset="0"/>
                <a:ea typeface="Times New Roman" panose="02020603050405020304" pitchFamily="18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  <a:ea typeface="Times New Roman" panose="02020603050405020304" pitchFamily="18" charset="0"/>
              </a:rPr>
              <a:t>rotection of user data and access control mechanisms</a:t>
            </a:r>
          </a:p>
          <a:p>
            <a:pPr algn="ctr"/>
            <a:endParaRPr lang="en-US" sz="2400" dirty="0">
              <a:solidFill>
                <a:srgbClr val="000000"/>
              </a:solidFill>
              <a:effectLst/>
              <a:latin typeface="Bahnschrift Light Condensed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A384AF-390E-8BC4-C870-1C25F7A64AC3}"/>
              </a:ext>
            </a:extLst>
          </p:cNvPr>
          <p:cNvSpPr txBox="1"/>
          <p:nvPr/>
        </p:nvSpPr>
        <p:spPr>
          <a:xfrm>
            <a:off x="9114219" y="2776714"/>
            <a:ext cx="264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Light Condensed" panose="020B0502040204020203" pitchFamily="34" charset="0"/>
              </a:rPr>
              <a:t>Support growing user bases and increasing traffic.</a:t>
            </a:r>
            <a:endParaRPr lang="en-US" sz="2400" dirty="0">
              <a:effectLst/>
              <a:latin typeface="Bahnschrift Light Condensed" panose="020B0502040204020203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6127F-256D-6BBA-292A-E48479F7F8E8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4645045" y="5737824"/>
            <a:ext cx="0" cy="12188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5603E1A1-7C24-F1A0-1373-5015FE02F7F1}"/>
              </a:ext>
            </a:extLst>
          </p:cNvPr>
          <p:cNvSpPr/>
          <p:nvPr/>
        </p:nvSpPr>
        <p:spPr>
          <a:xfrm>
            <a:off x="4398968" y="5263420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82745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E1235-850E-1C9A-998F-8B7ED1F20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DIAGRAMS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ABE18F-78ED-A621-B0AC-290DA181F15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645045" y="0"/>
            <a:ext cx="0" cy="13744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A9D9FE9F-9516-48B2-44CE-E55A26C9C825}"/>
              </a:ext>
            </a:extLst>
          </p:cNvPr>
          <p:cNvSpPr/>
          <p:nvPr/>
        </p:nvSpPr>
        <p:spPr>
          <a:xfrm>
            <a:off x="4398968" y="1374466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44288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4225-C09E-0E72-1B19-7324DB7D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63" y="166254"/>
            <a:ext cx="2992582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USE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55A80-9F59-19F3-B4A6-ABFD7B6C0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848" y="-474815"/>
            <a:ext cx="4994493" cy="57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6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CB88FB-EC12-9005-E89D-A59D7676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467" y="-117827"/>
            <a:ext cx="462445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ACTIVITY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23082-86D0-1B70-A618-C536B6F1D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2"/>
          <a:stretch/>
        </p:blipFill>
        <p:spPr>
          <a:xfrm>
            <a:off x="8095178" y="1207736"/>
            <a:ext cx="3720168" cy="532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F60C17-B60F-9A21-DFEC-4740007C8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90" y="1207736"/>
            <a:ext cx="3720168" cy="532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F739A4-6D77-C2C6-4FE8-858F27F4A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20" y="1207736"/>
            <a:ext cx="3720168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473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35A3FD-EFAF-0DA8-F246-F435CE2F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4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121DE-2CF5-E765-529B-9DCC111AE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75" y="1767806"/>
            <a:ext cx="5176125" cy="466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233B5-6385-BFE4-0C13-65119B76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75" y="1767806"/>
            <a:ext cx="5176125" cy="4660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035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018CA-76FA-9FFA-A836-4B6501D19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550" y="347186"/>
            <a:ext cx="2123122" cy="61636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FB8B0-90BC-5A27-6B6D-BEC4092561F5}"/>
              </a:ext>
            </a:extLst>
          </p:cNvPr>
          <p:cNvSpPr txBox="1"/>
          <p:nvPr/>
        </p:nvSpPr>
        <p:spPr>
          <a:xfrm rot="20111594">
            <a:off x="621452" y="1260123"/>
            <a:ext cx="5236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DC6E98"/>
                </a:solidFill>
                <a:latin typeface="Franklin Gothic Demi Cond" panose="020B0706030402020204" pitchFamily="34" charset="0"/>
              </a:rPr>
              <a:t>OVERALL FLOW</a:t>
            </a:r>
          </a:p>
        </p:txBody>
      </p:sp>
    </p:spTree>
    <p:extLst>
      <p:ext uri="{BB962C8B-B14F-4D97-AF65-F5344CB8AC3E}">
        <p14:creationId xmlns:p14="http://schemas.microsoft.com/office/powerpoint/2010/main" val="6834608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9A517C-913D-B6CE-8AB1-CE1BC005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74" y="2857156"/>
            <a:ext cx="4508500" cy="95161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CLASS DIAGRAM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406087-F286-57ED-3FD2-1615FD38E54F}"/>
              </a:ext>
            </a:extLst>
          </p:cNvPr>
          <p:cNvGrpSpPr/>
          <p:nvPr/>
        </p:nvGrpSpPr>
        <p:grpSpPr>
          <a:xfrm>
            <a:off x="7258869" y="61894"/>
            <a:ext cx="3379634" cy="6734212"/>
            <a:chOff x="4417835" y="1104900"/>
            <a:chExt cx="2730218" cy="60674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C0BA92-AD7B-D3D2-D38B-86AF09FC4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7835" y="1104900"/>
              <a:ext cx="2730218" cy="26595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B10C56-F3E0-AFC2-7B9A-0098DEC97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27" r="4371"/>
            <a:stretch/>
          </p:blipFill>
          <p:spPr>
            <a:xfrm>
              <a:off x="4417835" y="3764485"/>
              <a:ext cx="2730218" cy="3407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29489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727FAEB-4B6E-595C-C1DF-22A149F2C2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00A86-2F52-5036-F635-5FB9749312FE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0" y="5267944"/>
            <a:ext cx="15899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578620E5-8A87-227F-0602-FBEBCD3809A8}"/>
              </a:ext>
            </a:extLst>
          </p:cNvPr>
          <p:cNvSpPr/>
          <p:nvPr/>
        </p:nvSpPr>
        <p:spPr>
          <a:xfrm>
            <a:off x="1589903" y="5030742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14975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B01AA-616F-E584-97D4-113B2814815E}"/>
              </a:ext>
            </a:extLst>
          </p:cNvPr>
          <p:cNvSpPr txBox="1"/>
          <p:nvPr/>
        </p:nvSpPr>
        <p:spPr>
          <a:xfrm>
            <a:off x="2082057" y="979875"/>
            <a:ext cx="6542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DESCRIPTION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C1891F-DFEE-F50C-F0FA-31C6E9A937B2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11013989" y="0"/>
            <a:ext cx="0" cy="13117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48C4E979-6F93-29EC-3329-0A6AB4146652}"/>
              </a:ext>
            </a:extLst>
          </p:cNvPr>
          <p:cNvSpPr/>
          <p:nvPr/>
        </p:nvSpPr>
        <p:spPr>
          <a:xfrm>
            <a:off x="10767912" y="1311781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14975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8EE543-18BE-42D1-6BDA-B7FBA5DE0166}"/>
              </a:ext>
            </a:extLst>
          </p:cNvPr>
          <p:cNvSpPr txBox="1"/>
          <p:nvPr/>
        </p:nvSpPr>
        <p:spPr>
          <a:xfrm>
            <a:off x="3286685" y="2717698"/>
            <a:ext cx="81784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Our project is an </a:t>
            </a:r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e-commerce platform builder </a:t>
            </a:r>
            <a:r>
              <a:rPr lang="en-US" sz="28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that helps small and medium-sized </a:t>
            </a:r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businesses create and manage their online stores</a:t>
            </a:r>
            <a:r>
              <a:rPr lang="en-US" sz="28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. With a user-friendly</a:t>
            </a:r>
            <a:r>
              <a:rPr lang="en-US" sz="2800" dirty="0">
                <a:solidFill>
                  <a:srgbClr val="FFFF00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store builder</a:t>
            </a:r>
            <a:r>
              <a:rPr lang="en-US" sz="28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, AI-driven design assistance, multilingual support, and secure payment and shipping integrations, it enables businesses to </a:t>
            </a:r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establish an online presence </a:t>
            </a:r>
            <a:r>
              <a:rPr lang="en-US" sz="28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and </a:t>
            </a:r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expand their reach locally and internationally.</a:t>
            </a:r>
          </a:p>
        </p:txBody>
      </p:sp>
    </p:spTree>
    <p:extLst>
      <p:ext uri="{BB962C8B-B14F-4D97-AF65-F5344CB8AC3E}">
        <p14:creationId xmlns:p14="http://schemas.microsoft.com/office/powerpoint/2010/main" val="2643836678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B00D5-A78F-595E-ED9C-D05DEB955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1" y="692435"/>
            <a:ext cx="10567098" cy="54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54568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480109-36E3-27CD-3914-A264DC7D1937}"/>
              </a:ext>
            </a:extLst>
          </p:cNvPr>
          <p:cNvSpPr/>
          <p:nvPr/>
        </p:nvSpPr>
        <p:spPr>
          <a:xfrm>
            <a:off x="2070100" y="1829346"/>
            <a:ext cx="8039100" cy="471115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DC6E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770E7B-9D78-EE6D-6731-B202CCA7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238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44076-47B4-D290-5D18-93C3C8952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1969720"/>
            <a:ext cx="7797800" cy="44420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43202-74F0-0E1E-8D8B-7BB22F4A7596}"/>
              </a:ext>
            </a:extLst>
          </p:cNvPr>
          <p:cNvSpPr txBox="1"/>
          <p:nvPr/>
        </p:nvSpPr>
        <p:spPr>
          <a:xfrm>
            <a:off x="4483100" y="109606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STORE BUILDER</a:t>
            </a:r>
          </a:p>
        </p:txBody>
      </p:sp>
    </p:spTree>
    <p:extLst>
      <p:ext uri="{BB962C8B-B14F-4D97-AF65-F5344CB8AC3E}">
        <p14:creationId xmlns:p14="http://schemas.microsoft.com/office/powerpoint/2010/main" val="1396256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730A8F-B95A-E4F2-BFBC-5F488170E3C9}"/>
              </a:ext>
            </a:extLst>
          </p:cNvPr>
          <p:cNvSpPr/>
          <p:nvPr/>
        </p:nvSpPr>
        <p:spPr>
          <a:xfrm>
            <a:off x="3003483" y="1243471"/>
            <a:ext cx="6191318" cy="5233612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DC6E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6DBC9-0AAD-0691-4F54-9316BD27C120}"/>
              </a:ext>
            </a:extLst>
          </p:cNvPr>
          <p:cNvSpPr txBox="1"/>
          <p:nvPr/>
        </p:nvSpPr>
        <p:spPr>
          <a:xfrm>
            <a:off x="5023897" y="240349"/>
            <a:ext cx="21442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DC6E98"/>
                </a:solidFill>
                <a:latin typeface="Bahnschrift Condensed" panose="020B0502040204020203" pitchFamily="34" charset="0"/>
              </a:rPr>
              <a:t>CUSTOMER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677E78-62E8-75FF-E9C0-D401BC952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919" y="1340052"/>
            <a:ext cx="6042802" cy="5021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7775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8BC6D1-68D0-B243-BDA9-0F2AB2E63077}"/>
              </a:ext>
            </a:extLst>
          </p:cNvPr>
          <p:cNvSpPr/>
          <p:nvPr/>
        </p:nvSpPr>
        <p:spPr>
          <a:xfrm>
            <a:off x="1726324" y="1828800"/>
            <a:ext cx="9120352" cy="4532586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DC6E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CA428A-1213-E228-AC3F-A83E5F47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COMMUNICATION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2A458-BC5A-A505-B847-438D8FD09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11" y="1927171"/>
            <a:ext cx="4407367" cy="435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F2024-4F1F-4DF1-9647-2E24ECBC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65" y="1927171"/>
            <a:ext cx="4417094" cy="4357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3070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7CB0-2FF5-3206-61F4-4263DA32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8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PACKAGE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835F3-5358-C4AA-387A-64287FC27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" t="3523" r="2873" b="3523"/>
          <a:stretch/>
        </p:blipFill>
        <p:spPr>
          <a:xfrm>
            <a:off x="2291849" y="1606494"/>
            <a:ext cx="7756508" cy="49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949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33D9-2CC9-146D-C38B-D7A03A0E32AC}"/>
              </a:ext>
            </a:extLst>
          </p:cNvPr>
          <p:cNvSpPr/>
          <p:nvPr/>
        </p:nvSpPr>
        <p:spPr>
          <a:xfrm>
            <a:off x="1962807" y="1395248"/>
            <a:ext cx="8269014" cy="52905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DC6E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ACFC86-832B-1BFB-DAC4-D09BAF4D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6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COMPONENT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C5F27-5FA9-197A-7D99-186547BD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41" y="1497725"/>
            <a:ext cx="8100717" cy="50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583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823B-00FA-3EAF-2520-C92E1C3E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COMPONENT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514E2-94AB-F21B-CA11-86CE2E3C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23" y="1371243"/>
            <a:ext cx="8059398" cy="509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743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910A08-3D76-9E82-7B45-F7B1F5F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24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DEPLOYMENT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54EE9-0992-DF71-5851-68E4E919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84" y="1604354"/>
            <a:ext cx="4749631" cy="496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8850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32E8E-4A1C-85B2-9CD4-189356BA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602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6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DE9A7-4121-1F26-4AA7-E2692B59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357" y="2239303"/>
            <a:ext cx="4591691" cy="4363059"/>
          </a:xfrm>
          <a:prstGeom prst="ellipse">
            <a:avLst/>
          </a:prstGeom>
          <a:ln w="6350" cap="rnd">
            <a:solidFill>
              <a:schemeClr val="bg1">
                <a:lumMod val="65000"/>
                <a:alpha val="81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9559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C1891F-DFEE-F50C-F0FA-31C6E9A937B2}"/>
              </a:ext>
            </a:extLst>
          </p:cNvPr>
          <p:cNvCxnSpPr>
            <a:cxnSpLocks/>
          </p:cNvCxnSpPr>
          <p:nvPr/>
        </p:nvCxnSpPr>
        <p:spPr>
          <a:xfrm flipV="1">
            <a:off x="11013989" y="5628750"/>
            <a:ext cx="0" cy="13117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48C4E979-6F93-29EC-3329-0A6AB4146652}"/>
              </a:ext>
            </a:extLst>
          </p:cNvPr>
          <p:cNvSpPr/>
          <p:nvPr/>
        </p:nvSpPr>
        <p:spPr>
          <a:xfrm>
            <a:off x="10767912" y="5154346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14975"/>
              </a:solidFill>
            </a:endParaRPr>
          </a:p>
        </p:txBody>
      </p:sp>
      <p:sp>
        <p:nvSpPr>
          <p:cNvPr id="105" name="AutoShape 3">
            <a:extLst>
              <a:ext uri="{FF2B5EF4-FFF2-40B4-BE49-F238E27FC236}">
                <a16:creationId xmlns:a16="http://schemas.microsoft.com/office/drawing/2014/main" id="{E20F7133-CB26-3ACE-443F-35BBEF93437F}"/>
              </a:ext>
            </a:extLst>
          </p:cNvPr>
          <p:cNvSpPr/>
          <p:nvPr/>
        </p:nvSpPr>
        <p:spPr>
          <a:xfrm flipV="1">
            <a:off x="247135" y="2282995"/>
            <a:ext cx="11664779" cy="26803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06" name="Group 4">
            <a:extLst>
              <a:ext uri="{FF2B5EF4-FFF2-40B4-BE49-F238E27FC236}">
                <a16:creationId xmlns:a16="http://schemas.microsoft.com/office/drawing/2014/main" id="{956C38F3-50E9-9CA9-8463-35CDE4F22819}"/>
              </a:ext>
            </a:extLst>
          </p:cNvPr>
          <p:cNvGrpSpPr/>
          <p:nvPr/>
        </p:nvGrpSpPr>
        <p:grpSpPr>
          <a:xfrm>
            <a:off x="1370462" y="1813534"/>
            <a:ext cx="1003548" cy="1003548"/>
            <a:chOff x="0" y="0"/>
            <a:chExt cx="812800" cy="812800"/>
          </a:xfrm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4295E3B0-C9DA-9CA9-B013-44CD094567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E98"/>
            </a:solidFill>
          </p:spPr>
        </p:sp>
        <p:sp>
          <p:nvSpPr>
            <p:cNvPr id="108" name="TextBox 6">
              <a:extLst>
                <a:ext uri="{FF2B5EF4-FFF2-40B4-BE49-F238E27FC236}">
                  <a16:creationId xmlns:a16="http://schemas.microsoft.com/office/drawing/2014/main" id="{E1AADFE7-468E-B036-B5BB-26CADB1AA3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09" name="Group 7">
            <a:extLst>
              <a:ext uri="{FF2B5EF4-FFF2-40B4-BE49-F238E27FC236}">
                <a16:creationId xmlns:a16="http://schemas.microsoft.com/office/drawing/2014/main" id="{E45789AD-867E-0A98-0F72-944136645943}"/>
              </a:ext>
            </a:extLst>
          </p:cNvPr>
          <p:cNvGrpSpPr/>
          <p:nvPr/>
        </p:nvGrpSpPr>
        <p:grpSpPr>
          <a:xfrm>
            <a:off x="3599707" y="1845001"/>
            <a:ext cx="1003548" cy="1003548"/>
            <a:chOff x="0" y="0"/>
            <a:chExt cx="812800" cy="812800"/>
          </a:xfrm>
        </p:grpSpPr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D0C06DD7-5126-299A-61B6-C0E91ADBE4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E98"/>
            </a:solidFill>
          </p:spPr>
        </p:sp>
        <p:sp>
          <p:nvSpPr>
            <p:cNvPr id="111" name="TextBox 9">
              <a:extLst>
                <a:ext uri="{FF2B5EF4-FFF2-40B4-BE49-F238E27FC236}">
                  <a16:creationId xmlns:a16="http://schemas.microsoft.com/office/drawing/2014/main" id="{2972C5E5-EF8B-BDD8-B20B-57A279BB7DF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12" name="Group 10">
            <a:extLst>
              <a:ext uri="{FF2B5EF4-FFF2-40B4-BE49-F238E27FC236}">
                <a16:creationId xmlns:a16="http://schemas.microsoft.com/office/drawing/2014/main" id="{48B363F3-9FA2-87AF-7BF5-5C061C231C8F}"/>
              </a:ext>
            </a:extLst>
          </p:cNvPr>
          <p:cNvGrpSpPr/>
          <p:nvPr/>
        </p:nvGrpSpPr>
        <p:grpSpPr>
          <a:xfrm>
            <a:off x="5828952" y="1778253"/>
            <a:ext cx="1003548" cy="1003548"/>
            <a:chOff x="0" y="0"/>
            <a:chExt cx="812800" cy="812800"/>
          </a:xfrm>
        </p:grpSpPr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FE5EA39F-0493-EB8A-BB84-542BF5DBB0B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E98"/>
            </a:solidFill>
            <a:ln cap="sq">
              <a:noFill/>
              <a:prstDash val="solid"/>
              <a:miter/>
            </a:ln>
          </p:spPr>
        </p:sp>
        <p:sp>
          <p:nvSpPr>
            <p:cNvPr id="114" name="TextBox 12">
              <a:extLst>
                <a:ext uri="{FF2B5EF4-FFF2-40B4-BE49-F238E27FC236}">
                  <a16:creationId xmlns:a16="http://schemas.microsoft.com/office/drawing/2014/main" id="{50A4F041-73C7-5991-F083-6ECAFBF875A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16" name="Freeform 14">
            <a:extLst>
              <a:ext uri="{FF2B5EF4-FFF2-40B4-BE49-F238E27FC236}">
                <a16:creationId xmlns:a16="http://schemas.microsoft.com/office/drawing/2014/main" id="{9DF1B7EE-756B-2B0A-9524-E9CE3CAA3E1C}"/>
              </a:ext>
            </a:extLst>
          </p:cNvPr>
          <p:cNvSpPr/>
          <p:nvPr/>
        </p:nvSpPr>
        <p:spPr>
          <a:xfrm>
            <a:off x="7910954" y="1790232"/>
            <a:ext cx="1003548" cy="100354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C6E98"/>
          </a:solidFill>
          <a:ln cap="sq">
            <a:noFill/>
            <a:prstDash val="solid"/>
            <a:miter/>
          </a:ln>
        </p:spPr>
      </p:sp>
      <p:grpSp>
        <p:nvGrpSpPr>
          <p:cNvPr id="118" name="Group 16">
            <a:extLst>
              <a:ext uri="{FF2B5EF4-FFF2-40B4-BE49-F238E27FC236}">
                <a16:creationId xmlns:a16="http://schemas.microsoft.com/office/drawing/2014/main" id="{A7AAC831-CCEB-D19A-749C-51B065F2C99D}"/>
              </a:ext>
            </a:extLst>
          </p:cNvPr>
          <p:cNvGrpSpPr/>
          <p:nvPr/>
        </p:nvGrpSpPr>
        <p:grpSpPr>
          <a:xfrm>
            <a:off x="9948602" y="1813534"/>
            <a:ext cx="1003548" cy="1003548"/>
            <a:chOff x="0" y="0"/>
            <a:chExt cx="812800" cy="812800"/>
          </a:xfrm>
        </p:grpSpPr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8E983FFF-3A64-3E15-E437-16C0EC85F2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E98"/>
            </a:solidFill>
            <a:ln cap="sq">
              <a:noFill/>
              <a:prstDash val="solid"/>
              <a:miter/>
            </a:ln>
          </p:spPr>
        </p:sp>
        <p:sp>
          <p:nvSpPr>
            <p:cNvPr id="120" name="TextBox 18">
              <a:extLst>
                <a:ext uri="{FF2B5EF4-FFF2-40B4-BE49-F238E27FC236}">
                  <a16:creationId xmlns:a16="http://schemas.microsoft.com/office/drawing/2014/main" id="{F51CD78A-24C8-0DE7-F816-96FC19D27E0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19">
            <a:extLst>
              <a:ext uri="{FF2B5EF4-FFF2-40B4-BE49-F238E27FC236}">
                <a16:creationId xmlns:a16="http://schemas.microsoft.com/office/drawing/2014/main" id="{27A8C780-0983-5EFC-5336-061A39C70325}"/>
              </a:ext>
            </a:extLst>
          </p:cNvPr>
          <p:cNvSpPr/>
          <p:nvPr/>
        </p:nvSpPr>
        <p:spPr>
          <a:xfrm>
            <a:off x="1588728" y="2006975"/>
            <a:ext cx="567015" cy="531576"/>
          </a:xfrm>
          <a:custGeom>
            <a:avLst/>
            <a:gdLst/>
            <a:ahLst/>
            <a:cxnLst/>
            <a:rect l="l" t="t" r="r" b="b"/>
            <a:pathLst>
              <a:path w="371946" h="348699">
                <a:moveTo>
                  <a:pt x="0" y="0"/>
                </a:moveTo>
                <a:lnTo>
                  <a:pt x="371945" y="0"/>
                </a:lnTo>
                <a:lnTo>
                  <a:pt x="371945" y="348699"/>
                </a:lnTo>
                <a:lnTo>
                  <a:pt x="0" y="348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3" name="Freeform 71">
            <a:extLst>
              <a:ext uri="{FF2B5EF4-FFF2-40B4-BE49-F238E27FC236}">
                <a16:creationId xmlns:a16="http://schemas.microsoft.com/office/drawing/2014/main" id="{78F3CBF1-1F97-CF49-AF04-5A2787117896}"/>
              </a:ext>
            </a:extLst>
          </p:cNvPr>
          <p:cNvSpPr/>
          <p:nvPr/>
        </p:nvSpPr>
        <p:spPr>
          <a:xfrm>
            <a:off x="3789838" y="2006975"/>
            <a:ext cx="623286" cy="557062"/>
          </a:xfrm>
          <a:custGeom>
            <a:avLst/>
            <a:gdLst/>
            <a:ahLst/>
            <a:cxnLst/>
            <a:rect l="l" t="t" r="r" b="b"/>
            <a:pathLst>
              <a:path w="408858" h="365417">
                <a:moveTo>
                  <a:pt x="0" y="0"/>
                </a:moveTo>
                <a:lnTo>
                  <a:pt x="408857" y="0"/>
                </a:lnTo>
                <a:lnTo>
                  <a:pt x="408857" y="365417"/>
                </a:lnTo>
                <a:lnTo>
                  <a:pt x="0" y="365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4" name="Freeform 72">
            <a:extLst>
              <a:ext uri="{FF2B5EF4-FFF2-40B4-BE49-F238E27FC236}">
                <a16:creationId xmlns:a16="http://schemas.microsoft.com/office/drawing/2014/main" id="{E46BD15B-7E8D-3BD9-6AD4-EC6A63955C76}"/>
              </a:ext>
            </a:extLst>
          </p:cNvPr>
          <p:cNvSpPr/>
          <p:nvPr/>
        </p:nvSpPr>
        <p:spPr>
          <a:xfrm>
            <a:off x="6010303" y="1951421"/>
            <a:ext cx="558017" cy="598409"/>
          </a:xfrm>
          <a:custGeom>
            <a:avLst/>
            <a:gdLst/>
            <a:ahLst/>
            <a:cxnLst/>
            <a:rect l="l" t="t" r="r" b="b"/>
            <a:pathLst>
              <a:path w="366043" h="392539">
                <a:moveTo>
                  <a:pt x="0" y="0"/>
                </a:moveTo>
                <a:lnTo>
                  <a:pt x="366043" y="0"/>
                </a:lnTo>
                <a:lnTo>
                  <a:pt x="366043" y="392539"/>
                </a:lnTo>
                <a:lnTo>
                  <a:pt x="0" y="392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5" name="Freeform 73">
            <a:extLst>
              <a:ext uri="{FF2B5EF4-FFF2-40B4-BE49-F238E27FC236}">
                <a16:creationId xmlns:a16="http://schemas.microsoft.com/office/drawing/2014/main" id="{61531DCC-4430-A008-B54F-EA5D04C7AB6D}"/>
              </a:ext>
            </a:extLst>
          </p:cNvPr>
          <p:cNvSpPr/>
          <p:nvPr/>
        </p:nvSpPr>
        <p:spPr>
          <a:xfrm>
            <a:off x="8036425" y="2045787"/>
            <a:ext cx="715961" cy="528021"/>
          </a:xfrm>
          <a:custGeom>
            <a:avLst/>
            <a:gdLst/>
            <a:ahLst/>
            <a:cxnLst/>
            <a:rect l="l" t="t" r="r" b="b"/>
            <a:pathLst>
              <a:path w="469650" h="346367">
                <a:moveTo>
                  <a:pt x="0" y="0"/>
                </a:moveTo>
                <a:lnTo>
                  <a:pt x="469650" y="0"/>
                </a:lnTo>
                <a:lnTo>
                  <a:pt x="469650" y="346367"/>
                </a:lnTo>
                <a:lnTo>
                  <a:pt x="0" y="3463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6" name="Freeform 74">
            <a:extLst>
              <a:ext uri="{FF2B5EF4-FFF2-40B4-BE49-F238E27FC236}">
                <a16:creationId xmlns:a16="http://schemas.microsoft.com/office/drawing/2014/main" id="{83873F26-07F2-1D22-DEBF-B3F7E1620878}"/>
              </a:ext>
            </a:extLst>
          </p:cNvPr>
          <p:cNvSpPr/>
          <p:nvPr/>
        </p:nvSpPr>
        <p:spPr>
          <a:xfrm>
            <a:off x="10177412" y="2014969"/>
            <a:ext cx="633245" cy="558839"/>
          </a:xfrm>
          <a:custGeom>
            <a:avLst/>
            <a:gdLst/>
            <a:ahLst/>
            <a:cxnLst/>
            <a:rect l="l" t="t" r="r" b="b"/>
            <a:pathLst>
              <a:path w="415391" h="366583">
                <a:moveTo>
                  <a:pt x="0" y="0"/>
                </a:moveTo>
                <a:lnTo>
                  <a:pt x="415392" y="0"/>
                </a:lnTo>
                <a:lnTo>
                  <a:pt x="415392" y="366583"/>
                </a:lnTo>
                <a:lnTo>
                  <a:pt x="0" y="366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5" name="TextBox 83">
            <a:extLst>
              <a:ext uri="{FF2B5EF4-FFF2-40B4-BE49-F238E27FC236}">
                <a16:creationId xmlns:a16="http://schemas.microsoft.com/office/drawing/2014/main" id="{8206E2FF-A8CD-C45D-9EC1-BFF370FD2E34}"/>
              </a:ext>
            </a:extLst>
          </p:cNvPr>
          <p:cNvSpPr txBox="1"/>
          <p:nvPr/>
        </p:nvSpPr>
        <p:spPr>
          <a:xfrm>
            <a:off x="2759890" y="880832"/>
            <a:ext cx="6672219" cy="45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7200" b="1" dirty="0">
                <a:solidFill>
                  <a:schemeClr val="bg1"/>
                </a:solidFill>
                <a:latin typeface="Franklin Gothic Demi Cond" panose="020B0706030402020204" pitchFamily="34" charset="0"/>
                <a:ea typeface="Public Sans Bold"/>
                <a:cs typeface="Public Sans Bold"/>
                <a:sym typeface="Public Sans Bold"/>
              </a:rPr>
              <a:t>PROJECT TIMELINE</a:t>
            </a:r>
          </a:p>
        </p:txBody>
      </p:sp>
      <p:sp>
        <p:nvSpPr>
          <p:cNvPr id="187" name="TextBox 85">
            <a:extLst>
              <a:ext uri="{FF2B5EF4-FFF2-40B4-BE49-F238E27FC236}">
                <a16:creationId xmlns:a16="http://schemas.microsoft.com/office/drawing/2014/main" id="{B15AC472-B2C0-616F-2A88-143C89B924B1}"/>
              </a:ext>
            </a:extLst>
          </p:cNvPr>
          <p:cNvSpPr txBox="1"/>
          <p:nvPr/>
        </p:nvSpPr>
        <p:spPr>
          <a:xfrm>
            <a:off x="7002048" y="3722732"/>
            <a:ext cx="250084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Bahnschrift Condensed" panose="020B0502040204020203" pitchFamily="34" charset="0"/>
                <a:ea typeface="Public Sans Bold"/>
                <a:cs typeface="Public Sans Bold"/>
                <a:sym typeface="Public Sans Bold"/>
              </a:rPr>
              <a:t>Implemen-tation</a:t>
            </a:r>
          </a:p>
        </p:txBody>
      </p:sp>
      <p:sp>
        <p:nvSpPr>
          <p:cNvPr id="197" name="AutoShape 95">
            <a:extLst>
              <a:ext uri="{FF2B5EF4-FFF2-40B4-BE49-F238E27FC236}">
                <a16:creationId xmlns:a16="http://schemas.microsoft.com/office/drawing/2014/main" id="{3304A2C4-CE99-A9F9-5BB3-57B6E83FBB6C}"/>
              </a:ext>
            </a:extLst>
          </p:cNvPr>
          <p:cNvSpPr/>
          <p:nvPr/>
        </p:nvSpPr>
        <p:spPr>
          <a:xfrm>
            <a:off x="1819669" y="2813420"/>
            <a:ext cx="0" cy="657488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3" name="AutoShape 95">
            <a:extLst>
              <a:ext uri="{FF2B5EF4-FFF2-40B4-BE49-F238E27FC236}">
                <a16:creationId xmlns:a16="http://schemas.microsoft.com/office/drawing/2014/main" id="{87F22F8E-0DD4-78F7-B07E-7B2A7A2941E2}"/>
              </a:ext>
            </a:extLst>
          </p:cNvPr>
          <p:cNvSpPr/>
          <p:nvPr/>
        </p:nvSpPr>
        <p:spPr>
          <a:xfrm>
            <a:off x="4087030" y="2848549"/>
            <a:ext cx="0" cy="657488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04" name="AutoShape 95">
            <a:extLst>
              <a:ext uri="{FF2B5EF4-FFF2-40B4-BE49-F238E27FC236}">
                <a16:creationId xmlns:a16="http://schemas.microsoft.com/office/drawing/2014/main" id="{914A1EA2-7432-56C7-E096-6AE70060F918}"/>
              </a:ext>
            </a:extLst>
          </p:cNvPr>
          <p:cNvSpPr/>
          <p:nvPr/>
        </p:nvSpPr>
        <p:spPr>
          <a:xfrm>
            <a:off x="6289312" y="2781801"/>
            <a:ext cx="0" cy="657488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5" name="AutoShape 95">
            <a:extLst>
              <a:ext uri="{FF2B5EF4-FFF2-40B4-BE49-F238E27FC236}">
                <a16:creationId xmlns:a16="http://schemas.microsoft.com/office/drawing/2014/main" id="{F936EEAD-A09C-9B92-9121-8231F800D098}"/>
              </a:ext>
            </a:extLst>
          </p:cNvPr>
          <p:cNvSpPr/>
          <p:nvPr/>
        </p:nvSpPr>
        <p:spPr>
          <a:xfrm>
            <a:off x="10450376" y="2817082"/>
            <a:ext cx="0" cy="657488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6" name="AutoShape 95">
            <a:extLst>
              <a:ext uri="{FF2B5EF4-FFF2-40B4-BE49-F238E27FC236}">
                <a16:creationId xmlns:a16="http://schemas.microsoft.com/office/drawing/2014/main" id="{3A256D03-96B3-C0AA-760D-51247312500A}"/>
              </a:ext>
            </a:extLst>
          </p:cNvPr>
          <p:cNvSpPr/>
          <p:nvPr/>
        </p:nvSpPr>
        <p:spPr>
          <a:xfrm>
            <a:off x="8394406" y="2793780"/>
            <a:ext cx="0" cy="657488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9" name="TextBox 85">
            <a:extLst>
              <a:ext uri="{FF2B5EF4-FFF2-40B4-BE49-F238E27FC236}">
                <a16:creationId xmlns:a16="http://schemas.microsoft.com/office/drawing/2014/main" id="{51732B03-BF96-4E64-63B2-D2405190D08F}"/>
              </a:ext>
            </a:extLst>
          </p:cNvPr>
          <p:cNvSpPr txBox="1"/>
          <p:nvPr/>
        </p:nvSpPr>
        <p:spPr>
          <a:xfrm>
            <a:off x="531636" y="3718253"/>
            <a:ext cx="250084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Bahnschrift Condensed" panose="020B0502040204020203" pitchFamily="34" charset="0"/>
                <a:ea typeface="Public Sans Bold"/>
                <a:cs typeface="Public Sans Bold"/>
                <a:sym typeface="Public Sans Bold"/>
              </a:rPr>
              <a:t>Problem Identification</a:t>
            </a:r>
          </a:p>
        </p:txBody>
      </p:sp>
      <p:sp>
        <p:nvSpPr>
          <p:cNvPr id="210" name="TextBox 85">
            <a:extLst>
              <a:ext uri="{FF2B5EF4-FFF2-40B4-BE49-F238E27FC236}">
                <a16:creationId xmlns:a16="http://schemas.microsoft.com/office/drawing/2014/main" id="{EDA7AF37-BFED-4F9F-365B-4F7ACF1E37A9}"/>
              </a:ext>
            </a:extLst>
          </p:cNvPr>
          <p:cNvSpPr txBox="1"/>
          <p:nvPr/>
        </p:nvSpPr>
        <p:spPr>
          <a:xfrm>
            <a:off x="5038889" y="3718253"/>
            <a:ext cx="250084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Bahnschrift Condensed" panose="020B0502040204020203" pitchFamily="34" charset="0"/>
                <a:ea typeface="Public Sans Bold"/>
                <a:cs typeface="Public Sans Bold"/>
                <a:sym typeface="Public Sans Bold"/>
              </a:rPr>
              <a:t>Design</a:t>
            </a:r>
          </a:p>
        </p:txBody>
      </p:sp>
      <p:sp>
        <p:nvSpPr>
          <p:cNvPr id="211" name="TextBox 85">
            <a:extLst>
              <a:ext uri="{FF2B5EF4-FFF2-40B4-BE49-F238E27FC236}">
                <a16:creationId xmlns:a16="http://schemas.microsoft.com/office/drawing/2014/main" id="{4EF990E0-A54D-F43A-9158-152E14864940}"/>
              </a:ext>
            </a:extLst>
          </p:cNvPr>
          <p:cNvSpPr txBox="1"/>
          <p:nvPr/>
        </p:nvSpPr>
        <p:spPr>
          <a:xfrm>
            <a:off x="9370052" y="3714274"/>
            <a:ext cx="250084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Bahnschrift Condensed" panose="020B0502040204020203" pitchFamily="34" charset="0"/>
                <a:ea typeface="Public Sans Bold"/>
                <a:cs typeface="Public Sans Bold"/>
                <a:sym typeface="Public Sans Bold"/>
              </a:rPr>
              <a:t>Testing &amp; Local deployment</a:t>
            </a:r>
          </a:p>
        </p:txBody>
      </p:sp>
      <p:sp>
        <p:nvSpPr>
          <p:cNvPr id="212" name="TextBox 85">
            <a:extLst>
              <a:ext uri="{FF2B5EF4-FFF2-40B4-BE49-F238E27FC236}">
                <a16:creationId xmlns:a16="http://schemas.microsoft.com/office/drawing/2014/main" id="{6A6C62C8-1ED9-03E0-EE52-357D317E315C}"/>
              </a:ext>
            </a:extLst>
          </p:cNvPr>
          <p:cNvSpPr txBox="1"/>
          <p:nvPr/>
        </p:nvSpPr>
        <p:spPr>
          <a:xfrm>
            <a:off x="2851058" y="3718253"/>
            <a:ext cx="250084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Bahnschrift Condensed" panose="020B0502040204020203" pitchFamily="34" charset="0"/>
                <a:ea typeface="Public Sans Bold"/>
                <a:cs typeface="Public Sans Bold"/>
                <a:sym typeface="Public Sans Bold"/>
              </a:rPr>
              <a:t>Requirement Specification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6C10B67-93C3-A086-C57E-E8BE35274CB4}"/>
              </a:ext>
            </a:extLst>
          </p:cNvPr>
          <p:cNvCxnSpPr>
            <a:cxnSpLocks/>
          </p:cNvCxnSpPr>
          <p:nvPr/>
        </p:nvCxnSpPr>
        <p:spPr>
          <a:xfrm flipH="1">
            <a:off x="-4137" y="735975"/>
            <a:ext cx="15899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id="{C8B27FE6-8C3A-AE97-8F2D-61BA9B14D4FD}"/>
              </a:ext>
            </a:extLst>
          </p:cNvPr>
          <p:cNvSpPr/>
          <p:nvPr/>
        </p:nvSpPr>
        <p:spPr>
          <a:xfrm>
            <a:off x="1594944" y="498773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149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2488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00A86-2F52-5036-F635-5FB9749312FE}"/>
              </a:ext>
            </a:extLst>
          </p:cNvPr>
          <p:cNvCxnSpPr>
            <a:cxnSpLocks/>
          </p:cNvCxnSpPr>
          <p:nvPr/>
        </p:nvCxnSpPr>
        <p:spPr>
          <a:xfrm flipH="1">
            <a:off x="10602097" y="735975"/>
            <a:ext cx="15899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578620E5-8A87-227F-0602-FBEBCD3809A8}"/>
              </a:ext>
            </a:extLst>
          </p:cNvPr>
          <p:cNvSpPr/>
          <p:nvPr/>
        </p:nvSpPr>
        <p:spPr>
          <a:xfrm>
            <a:off x="10147349" y="513428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14975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717A565-7857-CC58-341E-793362318BAB}"/>
              </a:ext>
            </a:extLst>
          </p:cNvPr>
          <p:cNvCxnSpPr>
            <a:cxnSpLocks/>
          </p:cNvCxnSpPr>
          <p:nvPr/>
        </p:nvCxnSpPr>
        <p:spPr>
          <a:xfrm flipH="1">
            <a:off x="-4137" y="6239153"/>
            <a:ext cx="15899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A05402A9-EDE3-FECD-FD1F-EAD6363D963A}"/>
              </a:ext>
            </a:extLst>
          </p:cNvPr>
          <p:cNvSpPr/>
          <p:nvPr/>
        </p:nvSpPr>
        <p:spPr>
          <a:xfrm>
            <a:off x="1594944" y="6001951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14975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AA41CF6-6A68-7CBE-9A68-35AA17BF2067}"/>
              </a:ext>
            </a:extLst>
          </p:cNvPr>
          <p:cNvSpPr txBox="1"/>
          <p:nvPr/>
        </p:nvSpPr>
        <p:spPr>
          <a:xfrm>
            <a:off x="551467" y="919313"/>
            <a:ext cx="11089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REQUIREMENT ANALYSIS</a:t>
            </a:r>
          </a:p>
        </p:txBody>
      </p:sp>
      <p:grpSp>
        <p:nvGrpSpPr>
          <p:cNvPr id="115" name="Group 4">
            <a:extLst>
              <a:ext uri="{FF2B5EF4-FFF2-40B4-BE49-F238E27FC236}">
                <a16:creationId xmlns:a16="http://schemas.microsoft.com/office/drawing/2014/main" id="{25C04596-7FFA-DE34-D612-F149CD7C8E81}"/>
              </a:ext>
            </a:extLst>
          </p:cNvPr>
          <p:cNvGrpSpPr/>
          <p:nvPr/>
        </p:nvGrpSpPr>
        <p:grpSpPr>
          <a:xfrm>
            <a:off x="464141" y="2799673"/>
            <a:ext cx="2663338" cy="2709519"/>
            <a:chOff x="0" y="0"/>
            <a:chExt cx="6350000" cy="6350000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0D9DC08E-46B3-E042-BE55-6B9E62005B3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117" name="TextBox 13">
            <a:extLst>
              <a:ext uri="{FF2B5EF4-FFF2-40B4-BE49-F238E27FC236}">
                <a16:creationId xmlns:a16="http://schemas.microsoft.com/office/drawing/2014/main" id="{D484BE6E-ECCD-910A-C272-DD676F487F7A}"/>
              </a:ext>
            </a:extLst>
          </p:cNvPr>
          <p:cNvSpPr txBox="1"/>
          <p:nvPr/>
        </p:nvSpPr>
        <p:spPr>
          <a:xfrm>
            <a:off x="679896" y="3395606"/>
            <a:ext cx="223182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Bahnschrift Light Condensed" panose="020B0502040204020203" pitchFamily="34" charset="0"/>
                <a:ea typeface="Glacial Indifference Bold"/>
                <a:cs typeface="Glacial Indifference Bold"/>
                <a:sym typeface="Glacial Indifference Bold"/>
              </a:rPr>
              <a:t>Lack of </a:t>
            </a:r>
            <a:r>
              <a:rPr lang="en-US" sz="3200" b="1" dirty="0">
                <a:solidFill>
                  <a:srgbClr val="DC6E98"/>
                </a:solidFill>
                <a:latin typeface="Bahnschrift Light Condensed" panose="020B0502040204020203" pitchFamily="34" charset="0"/>
                <a:ea typeface="Glacial Indifference Bold"/>
                <a:cs typeface="Glacial Indifference Bold"/>
                <a:sym typeface="Glacial Indifference Bold"/>
              </a:rPr>
              <a:t>Affordable</a:t>
            </a:r>
            <a:r>
              <a:rPr lang="en-US" sz="3200" b="1" dirty="0">
                <a:solidFill>
                  <a:srgbClr val="FFFFFF"/>
                </a:solidFill>
                <a:latin typeface="Bahnschrift Light Condensed" panose="020B0502040204020203" pitchFamily="34" charset="0"/>
                <a:ea typeface="Glacial Indifference Bold"/>
                <a:cs typeface="Glacial Indifference Bold"/>
                <a:sym typeface="Glacial Indifference Bold"/>
              </a:rPr>
              <a:t> Options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DD04353E-C7BD-E9DB-CB0A-1CD973FB4041}"/>
              </a:ext>
            </a:extLst>
          </p:cNvPr>
          <p:cNvGrpSpPr/>
          <p:nvPr/>
        </p:nvGrpSpPr>
        <p:grpSpPr>
          <a:xfrm>
            <a:off x="9114155" y="2952073"/>
            <a:ext cx="2663338" cy="2709519"/>
            <a:chOff x="0" y="0"/>
            <a:chExt cx="6350000" cy="6350000"/>
          </a:xfrm>
        </p:grpSpPr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4047EC7B-4B63-A53A-39A7-DCA06ABDCC5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133" name="TextBox 13">
            <a:extLst>
              <a:ext uri="{FF2B5EF4-FFF2-40B4-BE49-F238E27FC236}">
                <a16:creationId xmlns:a16="http://schemas.microsoft.com/office/drawing/2014/main" id="{B54FBD7B-0307-C6E1-000D-FDD8D9C4BB8A}"/>
              </a:ext>
            </a:extLst>
          </p:cNvPr>
          <p:cNvSpPr txBox="1"/>
          <p:nvPr/>
        </p:nvSpPr>
        <p:spPr>
          <a:xfrm>
            <a:off x="9449540" y="3383502"/>
            <a:ext cx="199256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Small Businesses </a:t>
            </a:r>
            <a:r>
              <a:rPr lang="en-US" sz="3200" b="1" dirty="0">
                <a:solidFill>
                  <a:srgbClr val="DC6E98"/>
                </a:solidFill>
                <a:latin typeface="Bahnschrift Light Condensed" panose="020B0502040204020203" pitchFamily="34" charset="0"/>
              </a:rPr>
              <a:t>Rely on </a:t>
            </a:r>
            <a:r>
              <a:rPr lang="en-US" sz="3200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Social Media</a:t>
            </a:r>
            <a:r>
              <a:rPr lang="en-US" sz="32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:</a:t>
            </a:r>
            <a:endParaRPr lang="en-US" sz="3200" b="1" dirty="0">
              <a:solidFill>
                <a:schemeClr val="bg1"/>
              </a:solidFill>
              <a:latin typeface="Bahnschrift Light Condensed" panose="020B0502040204020203" pitchFamily="34" charset="0"/>
              <a:ea typeface="Glacial Indifference Bold"/>
              <a:cs typeface="Glacial Indifference Bold"/>
              <a:sym typeface="Glacial Indifference Bold"/>
            </a:endParaRPr>
          </a:p>
        </p:txBody>
      </p:sp>
      <p:grpSp>
        <p:nvGrpSpPr>
          <p:cNvPr id="135" name="Group 4">
            <a:extLst>
              <a:ext uri="{FF2B5EF4-FFF2-40B4-BE49-F238E27FC236}">
                <a16:creationId xmlns:a16="http://schemas.microsoft.com/office/drawing/2014/main" id="{3AE09DB8-558F-076C-CA5C-540FEA740E54}"/>
              </a:ext>
            </a:extLst>
          </p:cNvPr>
          <p:cNvGrpSpPr/>
          <p:nvPr/>
        </p:nvGrpSpPr>
        <p:grpSpPr>
          <a:xfrm>
            <a:off x="6230817" y="2952073"/>
            <a:ext cx="2663338" cy="2709519"/>
            <a:chOff x="0" y="0"/>
            <a:chExt cx="6350000" cy="6350000"/>
          </a:xfrm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FDFB4C09-BDFC-E0F1-F3F4-100FEB2604B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137" name="TextBox 13">
            <a:extLst>
              <a:ext uri="{FF2B5EF4-FFF2-40B4-BE49-F238E27FC236}">
                <a16:creationId xmlns:a16="http://schemas.microsoft.com/office/drawing/2014/main" id="{3B211C0E-60ED-09EE-1AB4-C510B9397E1C}"/>
              </a:ext>
            </a:extLst>
          </p:cNvPr>
          <p:cNvSpPr txBox="1"/>
          <p:nvPr/>
        </p:nvSpPr>
        <p:spPr>
          <a:xfrm>
            <a:off x="6462020" y="3782475"/>
            <a:ext cx="220093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AI-Powered </a:t>
            </a:r>
            <a:r>
              <a:rPr lang="en-US" sz="3600" b="1" dirty="0">
                <a:solidFill>
                  <a:srgbClr val="DC6E98"/>
                </a:solidFill>
                <a:latin typeface="Bahnschrift Light Condensed" panose="020B0502040204020203" pitchFamily="34" charset="0"/>
              </a:rPr>
              <a:t>Assistance</a:t>
            </a:r>
            <a:endParaRPr lang="en-US" sz="3600" b="1" dirty="0">
              <a:solidFill>
                <a:srgbClr val="DC6E98"/>
              </a:solidFill>
              <a:latin typeface="Bahnschrift Light Condensed" panose="020B0502040204020203" pitchFamily="34" charset="0"/>
              <a:ea typeface="Glacial Indifference Bold"/>
              <a:cs typeface="Glacial Indifference Bold"/>
              <a:sym typeface="Glacial Indifference Bold"/>
            </a:endParaRP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E8D495D2-37D3-F472-AC0D-A9E8CDB0008A}"/>
              </a:ext>
            </a:extLst>
          </p:cNvPr>
          <p:cNvGrpSpPr/>
          <p:nvPr/>
        </p:nvGrpSpPr>
        <p:grpSpPr>
          <a:xfrm>
            <a:off x="3347479" y="2889381"/>
            <a:ext cx="2663338" cy="2709519"/>
            <a:chOff x="0" y="0"/>
            <a:chExt cx="6350000" cy="6350000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D47120D9-6CE6-8C4F-FC42-C2C497FCCC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141" name="TextBox 13">
            <a:extLst>
              <a:ext uri="{FF2B5EF4-FFF2-40B4-BE49-F238E27FC236}">
                <a16:creationId xmlns:a16="http://schemas.microsoft.com/office/drawing/2014/main" id="{D37DD3B1-A7C7-3F03-6B5E-4763FFAB6F61}"/>
              </a:ext>
            </a:extLst>
          </p:cNvPr>
          <p:cNvSpPr txBox="1"/>
          <p:nvPr/>
        </p:nvSpPr>
        <p:spPr>
          <a:xfrm>
            <a:off x="3585802" y="3473351"/>
            <a:ext cx="218669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High Costs of </a:t>
            </a:r>
            <a:r>
              <a:rPr lang="en-US" sz="3200" b="1" dirty="0">
                <a:solidFill>
                  <a:srgbClr val="DC6E98"/>
                </a:solidFill>
                <a:latin typeface="Bahnschrift Light Condensed" panose="020B0502040204020203" pitchFamily="34" charset="0"/>
              </a:rPr>
              <a:t>Existing</a:t>
            </a:r>
            <a:r>
              <a:rPr lang="en-US" sz="3200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Platforms</a:t>
            </a:r>
            <a:r>
              <a:rPr lang="en-US" sz="32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:</a:t>
            </a:r>
            <a:endParaRPr lang="en-US" sz="3200" b="1" dirty="0">
              <a:solidFill>
                <a:schemeClr val="bg1"/>
              </a:solidFill>
              <a:latin typeface="Bahnschrift Light Condensed" panose="020B0502040204020203" pitchFamily="34" charset="0"/>
              <a:ea typeface="Glacial Indifference Bold"/>
              <a:cs typeface="Glacial Indifference Bold"/>
              <a:sym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750677965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97A6-5CEE-7CEA-F7EE-E4946DDC5E72}"/>
              </a:ext>
            </a:extLst>
          </p:cNvPr>
          <p:cNvSpPr txBox="1">
            <a:spLocks/>
          </p:cNvSpPr>
          <p:nvPr/>
        </p:nvSpPr>
        <p:spPr>
          <a:xfrm>
            <a:off x="1398612" y="1025592"/>
            <a:ext cx="93422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>
                <a:solidFill>
                  <a:schemeClr val="bg1"/>
                </a:solidFill>
                <a:latin typeface="Franklin Gothic Demi Cond" panose="020B0706030402020204" pitchFamily="34" charset="0"/>
                <a:ea typeface="Artifakt Element Black" panose="020B0A03050000020004" pitchFamily="34" charset="0"/>
              </a:rPr>
              <a:t>LANGUAGES AND TOOLS</a:t>
            </a:r>
            <a:endParaRPr lang="en-US" sz="7200" dirty="0">
              <a:solidFill>
                <a:schemeClr val="bg1"/>
              </a:solidFill>
              <a:latin typeface="Franklin Gothic Demi Cond" panose="020B07060304020202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FF8BB-9813-3652-3C98-025E14E7E661}"/>
              </a:ext>
            </a:extLst>
          </p:cNvPr>
          <p:cNvSpPr txBox="1"/>
          <p:nvPr/>
        </p:nvSpPr>
        <p:spPr>
          <a:xfrm>
            <a:off x="413377" y="6150114"/>
            <a:ext cx="3269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Condensed" panose="020B0502040204020203" pitchFamily="34" charset="0"/>
                <a:ea typeface="Artifakt Element Black" panose="020B0A03050000020004" pitchFamily="34" charset="0"/>
              </a:rPr>
              <a:t>FRONT-END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66626CE-7068-C779-FD05-EACA63EB31C2}"/>
              </a:ext>
            </a:extLst>
          </p:cNvPr>
          <p:cNvSpPr/>
          <p:nvPr/>
        </p:nvSpPr>
        <p:spPr>
          <a:xfrm rot="398192">
            <a:off x="430490" y="3195898"/>
            <a:ext cx="3488323" cy="2574692"/>
          </a:xfrm>
          <a:prstGeom prst="cloud">
            <a:avLst/>
          </a:prstGeom>
          <a:solidFill>
            <a:srgbClr val="DC6E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26587-6488-4C8F-E254-5697C3295FC9}"/>
              </a:ext>
            </a:extLst>
          </p:cNvPr>
          <p:cNvSpPr txBox="1"/>
          <p:nvPr/>
        </p:nvSpPr>
        <p:spPr>
          <a:xfrm>
            <a:off x="8621707" y="6066467"/>
            <a:ext cx="2782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Condensed" panose="020B0502040204020203" pitchFamily="34" charset="0"/>
                <a:ea typeface="Artifakt Element Black" panose="020B0A03050000020004" pitchFamily="34" charset="0"/>
              </a:rPr>
              <a:t>DATABASE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2A90514E-BC6B-59B7-B45E-68EE54F69598}"/>
              </a:ext>
            </a:extLst>
          </p:cNvPr>
          <p:cNvSpPr/>
          <p:nvPr/>
        </p:nvSpPr>
        <p:spPr>
          <a:xfrm rot="398192">
            <a:off x="8268711" y="3195898"/>
            <a:ext cx="3488323" cy="2574692"/>
          </a:xfrm>
          <a:prstGeom prst="cloud">
            <a:avLst/>
          </a:prstGeom>
          <a:solidFill>
            <a:srgbClr val="DC6E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E49DE-4FBF-FA51-68DA-73431B0567A2}"/>
              </a:ext>
            </a:extLst>
          </p:cNvPr>
          <p:cNvSpPr txBox="1"/>
          <p:nvPr/>
        </p:nvSpPr>
        <p:spPr>
          <a:xfrm>
            <a:off x="4678594" y="5389573"/>
            <a:ext cx="2782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Condensed" panose="020B0502040204020203" pitchFamily="34" charset="0"/>
                <a:ea typeface="Artifakt Element Black" panose="020B0A03050000020004" pitchFamily="34" charset="0"/>
              </a:rPr>
              <a:t>BACK-END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5EE70F57-F9D2-F3B5-517C-45E29DEA6A96}"/>
              </a:ext>
            </a:extLst>
          </p:cNvPr>
          <p:cNvSpPr/>
          <p:nvPr/>
        </p:nvSpPr>
        <p:spPr>
          <a:xfrm rot="398192">
            <a:off x="4369955" y="2488012"/>
            <a:ext cx="3488323" cy="2574692"/>
          </a:xfrm>
          <a:prstGeom prst="cloud">
            <a:avLst/>
          </a:prstGeom>
          <a:solidFill>
            <a:srgbClr val="DC6E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41FF8-F443-8B53-834D-965ABC91FFEC}"/>
              </a:ext>
            </a:extLst>
          </p:cNvPr>
          <p:cNvSpPr txBox="1"/>
          <p:nvPr/>
        </p:nvSpPr>
        <p:spPr>
          <a:xfrm>
            <a:off x="1406471" y="4076544"/>
            <a:ext cx="1519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Condensed" panose="020B0502040204020203" pitchFamily="34" charset="0"/>
              </a:rPr>
              <a:t>REACT-JS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55A24-B614-6512-E1DF-33FC1CCB87EB}"/>
              </a:ext>
            </a:extLst>
          </p:cNvPr>
          <p:cNvSpPr txBox="1"/>
          <p:nvPr/>
        </p:nvSpPr>
        <p:spPr>
          <a:xfrm>
            <a:off x="9249996" y="4064187"/>
            <a:ext cx="177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Condensed" panose="020B0502040204020203" pitchFamily="34" charset="0"/>
              </a:rPr>
              <a:t>SUPABASE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4DF42-D3FC-40C3-10E7-EE2C7748E56C}"/>
              </a:ext>
            </a:extLst>
          </p:cNvPr>
          <p:cNvSpPr txBox="1"/>
          <p:nvPr/>
        </p:nvSpPr>
        <p:spPr>
          <a:xfrm>
            <a:off x="5263951" y="3341142"/>
            <a:ext cx="1851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Condensed" panose="020B0502040204020203" pitchFamily="34" charset="0"/>
              </a:rPr>
              <a:t>EXPRESS.JS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EE1F888-C74D-30C8-A37E-470E05CE39E6}"/>
              </a:ext>
            </a:extLst>
          </p:cNvPr>
          <p:cNvCxnSpPr>
            <a:cxnSpLocks/>
          </p:cNvCxnSpPr>
          <p:nvPr/>
        </p:nvCxnSpPr>
        <p:spPr>
          <a:xfrm flipV="1">
            <a:off x="3278273" y="3710836"/>
            <a:ext cx="2336518" cy="515608"/>
          </a:xfrm>
          <a:prstGeom prst="curvedConnector3">
            <a:avLst>
              <a:gd name="adj1" fmla="val 50000"/>
            </a:avLst>
          </a:prstGeom>
          <a:ln>
            <a:solidFill>
              <a:srgbClr val="DC6E9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33BC145-4D86-F20A-BB3B-609667B349D8}"/>
              </a:ext>
            </a:extLst>
          </p:cNvPr>
          <p:cNvCxnSpPr>
            <a:cxnSpLocks/>
          </p:cNvCxnSpPr>
          <p:nvPr/>
        </p:nvCxnSpPr>
        <p:spPr>
          <a:xfrm flipV="1">
            <a:off x="5835448" y="3551244"/>
            <a:ext cx="2940907" cy="1350401"/>
          </a:xfrm>
          <a:prstGeom prst="curvedConnector3">
            <a:avLst>
              <a:gd name="adj1" fmla="val 50000"/>
            </a:avLst>
          </a:prstGeom>
          <a:ln>
            <a:solidFill>
              <a:srgbClr val="DC6E9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9113A67-DB0A-C7AD-A4B9-26125E7E7D17}"/>
              </a:ext>
            </a:extLst>
          </p:cNvPr>
          <p:cNvCxnSpPr/>
          <p:nvPr/>
        </p:nvCxnSpPr>
        <p:spPr>
          <a:xfrm>
            <a:off x="-771896" y="2890157"/>
            <a:ext cx="1449710" cy="1322173"/>
          </a:xfrm>
          <a:prstGeom prst="curvedConnector3">
            <a:avLst/>
          </a:prstGeom>
          <a:ln>
            <a:solidFill>
              <a:srgbClr val="DC6E9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CAE5834-A35A-03E9-ECE2-B2CF3D516B9A}"/>
              </a:ext>
            </a:extLst>
          </p:cNvPr>
          <p:cNvCxnSpPr/>
          <p:nvPr/>
        </p:nvCxnSpPr>
        <p:spPr>
          <a:xfrm>
            <a:off x="11644022" y="4076544"/>
            <a:ext cx="1449710" cy="1322173"/>
          </a:xfrm>
          <a:prstGeom prst="curvedConnector3">
            <a:avLst/>
          </a:prstGeom>
          <a:ln>
            <a:solidFill>
              <a:srgbClr val="DC6E9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D20960-D180-ED24-5374-6BFD82BC565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23891" y="0"/>
            <a:ext cx="0" cy="20578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810387D1-3C0D-9FC3-7ED7-F83E541CA4C7}"/>
              </a:ext>
            </a:extLst>
          </p:cNvPr>
          <p:cNvSpPr/>
          <p:nvPr/>
        </p:nvSpPr>
        <p:spPr>
          <a:xfrm>
            <a:off x="677814" y="2057862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1497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BE5D1E-87FD-67A5-4C19-E055237F5121}"/>
              </a:ext>
            </a:extLst>
          </p:cNvPr>
          <p:cNvCxnSpPr>
            <a:cxnSpLocks/>
          </p:cNvCxnSpPr>
          <p:nvPr/>
        </p:nvCxnSpPr>
        <p:spPr>
          <a:xfrm flipH="1">
            <a:off x="11773153" y="6239153"/>
            <a:ext cx="508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4BD1D552-D28D-FE5B-9D53-44DABC7A80C7}"/>
              </a:ext>
            </a:extLst>
          </p:cNvPr>
          <p:cNvSpPr/>
          <p:nvPr/>
        </p:nvSpPr>
        <p:spPr>
          <a:xfrm>
            <a:off x="11397945" y="6001951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149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690445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D20960-D180-ED24-5374-6BFD82BC5656}"/>
              </a:ext>
            </a:extLst>
          </p:cNvPr>
          <p:cNvCxnSpPr>
            <a:cxnSpLocks/>
          </p:cNvCxnSpPr>
          <p:nvPr/>
        </p:nvCxnSpPr>
        <p:spPr>
          <a:xfrm>
            <a:off x="923891" y="5169627"/>
            <a:ext cx="0" cy="16883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810387D1-3C0D-9FC3-7ED7-F83E541CA4C7}"/>
              </a:ext>
            </a:extLst>
          </p:cNvPr>
          <p:cNvSpPr/>
          <p:nvPr/>
        </p:nvSpPr>
        <p:spPr>
          <a:xfrm>
            <a:off x="677814" y="4695223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8A2462-366F-23E5-91C5-28843D830F9B}"/>
              </a:ext>
            </a:extLst>
          </p:cNvPr>
          <p:cNvSpPr txBox="1"/>
          <p:nvPr/>
        </p:nvSpPr>
        <p:spPr>
          <a:xfrm>
            <a:off x="2691464" y="2622901"/>
            <a:ext cx="68090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TEAM MEMBERS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935600-F944-0869-9446-981E98C27A3A}"/>
              </a:ext>
            </a:extLst>
          </p:cNvPr>
          <p:cNvCxnSpPr>
            <a:cxnSpLocks/>
          </p:cNvCxnSpPr>
          <p:nvPr/>
        </p:nvCxnSpPr>
        <p:spPr>
          <a:xfrm>
            <a:off x="0" y="827029"/>
            <a:ext cx="166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B7D7F27-96AE-CA47-9447-013109C1EC4E}"/>
              </a:ext>
            </a:extLst>
          </p:cNvPr>
          <p:cNvSpPr/>
          <p:nvPr/>
        </p:nvSpPr>
        <p:spPr>
          <a:xfrm>
            <a:off x="1663700" y="589827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95549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935600-F944-0869-9446-981E98C27A3A}"/>
              </a:ext>
            </a:extLst>
          </p:cNvPr>
          <p:cNvCxnSpPr>
            <a:cxnSpLocks/>
          </p:cNvCxnSpPr>
          <p:nvPr/>
        </p:nvCxnSpPr>
        <p:spPr>
          <a:xfrm>
            <a:off x="11206480" y="827029"/>
            <a:ext cx="166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B7D7F27-96AE-CA47-9447-013109C1EC4E}"/>
              </a:ext>
            </a:extLst>
          </p:cNvPr>
          <p:cNvSpPr/>
          <p:nvPr/>
        </p:nvSpPr>
        <p:spPr>
          <a:xfrm>
            <a:off x="10714326" y="589827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9C43E-D337-EE4D-F3F5-298061DC1834}"/>
              </a:ext>
            </a:extLst>
          </p:cNvPr>
          <p:cNvGrpSpPr/>
          <p:nvPr/>
        </p:nvGrpSpPr>
        <p:grpSpPr>
          <a:xfrm>
            <a:off x="1181890" y="287354"/>
            <a:ext cx="10052937" cy="5341861"/>
            <a:chOff x="1181890" y="287354"/>
            <a:chExt cx="10052937" cy="5341861"/>
          </a:xfrm>
          <a:blipFill dpi="0" rotWithShape="1">
            <a:blip r:embed="rId2"/>
            <a:srcRect/>
            <a:stretch>
              <a:fillRect t="-33000" b="-7000"/>
            </a:stretch>
          </a:blip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D7AF831-3B2D-5BB6-C716-DD7991A5FF46}"/>
                </a:ext>
              </a:extLst>
            </p:cNvPr>
            <p:cNvSpPr/>
            <p:nvPr/>
          </p:nvSpPr>
          <p:spPr>
            <a:xfrm>
              <a:off x="2304789" y="1778199"/>
              <a:ext cx="2313405" cy="385101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B0F529-FFD3-8D86-5025-9EAB19A2FB36}"/>
                </a:ext>
              </a:extLst>
            </p:cNvPr>
            <p:cNvSpPr/>
            <p:nvPr/>
          </p:nvSpPr>
          <p:spPr>
            <a:xfrm>
              <a:off x="4788849" y="287354"/>
              <a:ext cx="2839019" cy="534186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77FAEF-8FEE-9DE2-6685-0A40EF258346}"/>
                </a:ext>
              </a:extLst>
            </p:cNvPr>
            <p:cNvSpPr/>
            <p:nvPr/>
          </p:nvSpPr>
          <p:spPr>
            <a:xfrm>
              <a:off x="10282583" y="2216611"/>
              <a:ext cx="952244" cy="316786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EDD2FB-125D-B1FF-3A80-BB5449980268}"/>
                </a:ext>
              </a:extLst>
            </p:cNvPr>
            <p:cNvSpPr/>
            <p:nvPr/>
          </p:nvSpPr>
          <p:spPr>
            <a:xfrm>
              <a:off x="1181890" y="2119776"/>
              <a:ext cx="952244" cy="316786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DF7D64-E7AE-31AD-4094-4A58E96B839C}"/>
                </a:ext>
              </a:extLst>
            </p:cNvPr>
            <p:cNvSpPr/>
            <p:nvPr/>
          </p:nvSpPr>
          <p:spPr>
            <a:xfrm>
              <a:off x="7798523" y="1778199"/>
              <a:ext cx="2313405" cy="385101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EB379A-C075-3A6D-59AA-541AE71451C7}"/>
              </a:ext>
            </a:extLst>
          </p:cNvPr>
          <p:cNvSpPr txBox="1"/>
          <p:nvPr/>
        </p:nvSpPr>
        <p:spPr>
          <a:xfrm rot="16200000">
            <a:off x="-2346066" y="2296565"/>
            <a:ext cx="5732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Franklin Gothic Demi Cond" panose="020B0706030402020204" pitchFamily="34" charset="0"/>
                <a:ea typeface="Artifakt Element Heavy" panose="020B0B03050000020004" pitchFamily="34" charset="0"/>
              </a:rPr>
              <a:t>ALI AQDAS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3D75D-E0B5-BEE0-15B8-93702BCE4BFB}"/>
              </a:ext>
            </a:extLst>
          </p:cNvPr>
          <p:cNvSpPr txBox="1"/>
          <p:nvPr/>
        </p:nvSpPr>
        <p:spPr>
          <a:xfrm>
            <a:off x="1658012" y="5981997"/>
            <a:ext cx="386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FULL STACK DEVELOPER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6C43D-5C92-7705-68D1-3E5CA3796D4D}"/>
              </a:ext>
            </a:extLst>
          </p:cNvPr>
          <p:cNvSpPr txBox="1"/>
          <p:nvPr/>
        </p:nvSpPr>
        <p:spPr>
          <a:xfrm>
            <a:off x="7925107" y="5814693"/>
            <a:ext cx="3309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BSSE NUST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COURSE: DATABASE SYSTEMS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B4E6BA-22E6-FFF5-CD9B-DA7B69F1E16D}"/>
              </a:ext>
            </a:extLst>
          </p:cNvPr>
          <p:cNvGrpSpPr/>
          <p:nvPr/>
        </p:nvGrpSpPr>
        <p:grpSpPr>
          <a:xfrm>
            <a:off x="3627521" y="1003442"/>
            <a:ext cx="4654281" cy="11692466"/>
            <a:chOff x="3627521" y="1003442"/>
            <a:chExt cx="4654281" cy="116924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76EFAB-6923-F4B3-EDB5-777D5A5CD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521" y="1003442"/>
              <a:ext cx="4386344" cy="58545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6B9B62-6AD3-DC73-C27D-AA7823EEB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9" t="34564" r="6753" b="15522"/>
            <a:stretch/>
          </p:blipFill>
          <p:spPr>
            <a:xfrm rot="10800000">
              <a:off x="4134913" y="6570646"/>
              <a:ext cx="4146889" cy="6125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9633580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C880654-77F3-910E-CFA4-5BAB527C4132}"/>
              </a:ext>
            </a:extLst>
          </p:cNvPr>
          <p:cNvGrpSpPr/>
          <p:nvPr/>
        </p:nvGrpSpPr>
        <p:grpSpPr>
          <a:xfrm>
            <a:off x="1181890" y="287354"/>
            <a:ext cx="10052937" cy="5341861"/>
            <a:chOff x="1181890" y="287354"/>
            <a:chExt cx="10052937" cy="5341861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14C933-FB1D-C94D-AD62-A2E4BA1730FC}"/>
                </a:ext>
              </a:extLst>
            </p:cNvPr>
            <p:cNvSpPr/>
            <p:nvPr/>
          </p:nvSpPr>
          <p:spPr>
            <a:xfrm>
              <a:off x="2304789" y="1778199"/>
              <a:ext cx="2313405" cy="385101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08E0EC-472F-4695-B1B8-295D2A810F28}"/>
                </a:ext>
              </a:extLst>
            </p:cNvPr>
            <p:cNvSpPr/>
            <p:nvPr/>
          </p:nvSpPr>
          <p:spPr>
            <a:xfrm>
              <a:off x="4788849" y="287354"/>
              <a:ext cx="2839019" cy="534186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AEE6AD-5A1A-3EB2-2F98-EC02111C7D59}"/>
                </a:ext>
              </a:extLst>
            </p:cNvPr>
            <p:cNvSpPr/>
            <p:nvPr/>
          </p:nvSpPr>
          <p:spPr>
            <a:xfrm>
              <a:off x="10282583" y="2216611"/>
              <a:ext cx="952244" cy="316786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D370DD-A145-C521-227D-445B105D6F97}"/>
                </a:ext>
              </a:extLst>
            </p:cNvPr>
            <p:cNvSpPr/>
            <p:nvPr/>
          </p:nvSpPr>
          <p:spPr>
            <a:xfrm>
              <a:off x="1181890" y="2119776"/>
              <a:ext cx="952244" cy="316786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48C8C1-DE10-F05D-750D-A8446EC89291}"/>
                </a:ext>
              </a:extLst>
            </p:cNvPr>
            <p:cNvSpPr/>
            <p:nvPr/>
          </p:nvSpPr>
          <p:spPr>
            <a:xfrm>
              <a:off x="7798523" y="1778199"/>
              <a:ext cx="2313405" cy="385101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42B9BC2-E0CF-337E-2FDD-E3DA7EFFE742}"/>
              </a:ext>
            </a:extLst>
          </p:cNvPr>
          <p:cNvSpPr txBox="1"/>
          <p:nvPr/>
        </p:nvSpPr>
        <p:spPr>
          <a:xfrm>
            <a:off x="1245430" y="5968581"/>
            <a:ext cx="386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FRONT-END DEVELOPER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FFD59A-D4DC-B1F5-AA4F-8EACB64913FC}"/>
              </a:ext>
            </a:extLst>
          </p:cNvPr>
          <p:cNvSpPr txBox="1"/>
          <p:nvPr/>
        </p:nvSpPr>
        <p:spPr>
          <a:xfrm>
            <a:off x="8194135" y="5814692"/>
            <a:ext cx="3309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BSSE NUST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COURSE: DATABASE SYSTEMS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6FE883-76C4-654B-11CA-E92D0265B62C}"/>
              </a:ext>
            </a:extLst>
          </p:cNvPr>
          <p:cNvGrpSpPr/>
          <p:nvPr/>
        </p:nvGrpSpPr>
        <p:grpSpPr>
          <a:xfrm rot="10800000">
            <a:off x="4047246" y="1363206"/>
            <a:ext cx="4654281" cy="11692466"/>
            <a:chOff x="3627521" y="1003442"/>
            <a:chExt cx="4654281" cy="1169246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F0DD4FC-1C99-B54C-4277-A72A2584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521" y="1003442"/>
              <a:ext cx="4386344" cy="585455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96A6552-C5FB-53E5-C2A1-DC9474CED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9" t="34564" r="6753" b="15522"/>
            <a:stretch/>
          </p:blipFill>
          <p:spPr>
            <a:xfrm rot="10800000">
              <a:off x="4134913" y="6570646"/>
              <a:ext cx="4146889" cy="612526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5DE3124-5CDE-1BD5-9403-B7EA7DAD5042}"/>
              </a:ext>
            </a:extLst>
          </p:cNvPr>
          <p:cNvSpPr txBox="1"/>
          <p:nvPr/>
        </p:nvSpPr>
        <p:spPr>
          <a:xfrm rot="16200000">
            <a:off x="-2820168" y="2554089"/>
            <a:ext cx="6765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Franklin Gothic Demi Cond" panose="020B0706030402020204" pitchFamily="34" charset="0"/>
                <a:ea typeface="Artifakt Element Heavy" panose="020B0B03050000020004" pitchFamily="34" charset="0"/>
              </a:rPr>
              <a:t>DANISH SOHAIL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C72E0A-104A-C517-D81C-8BBF52C20992}"/>
              </a:ext>
            </a:extLst>
          </p:cNvPr>
          <p:cNvCxnSpPr>
            <a:cxnSpLocks/>
          </p:cNvCxnSpPr>
          <p:nvPr/>
        </p:nvCxnSpPr>
        <p:spPr>
          <a:xfrm>
            <a:off x="11018494" y="403203"/>
            <a:ext cx="166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0942F823-3586-7843-AA61-467059C52439}"/>
              </a:ext>
            </a:extLst>
          </p:cNvPr>
          <p:cNvSpPr/>
          <p:nvPr/>
        </p:nvSpPr>
        <p:spPr>
          <a:xfrm>
            <a:off x="10526340" y="166001"/>
            <a:ext cx="492154" cy="474404"/>
          </a:xfrm>
          <a:prstGeom prst="flowChartConnector">
            <a:avLst/>
          </a:prstGeom>
          <a:solidFill>
            <a:srgbClr val="DC6E9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A1497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117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3838</TotalTime>
  <Words>488</Words>
  <Application>Microsoft Office PowerPoint</Application>
  <PresentationFormat>Widescreen</PresentationFormat>
  <Paragraphs>141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Artifakt Element Black</vt:lpstr>
      <vt:lpstr>Bahnschrift Condensed</vt:lpstr>
      <vt:lpstr>Bahnschrift Light Condensed</vt:lpstr>
      <vt:lpstr>Ballpoint</vt:lpstr>
      <vt:lpstr>Calibri</vt:lpstr>
      <vt:lpstr>Calibri Light</vt:lpstr>
      <vt:lpstr>Franklin Gothic Demi Cond</vt:lpstr>
      <vt:lpstr>Glacial Indifference</vt:lpstr>
      <vt:lpstr>Glacial Indifference Bold</vt:lpstr>
      <vt:lpstr>Nunito</vt:lpstr>
      <vt:lpstr>Wingdings</vt:lpstr>
      <vt:lpstr>Office Theme</vt:lpstr>
      <vt:lpstr>E-COMMERCE INTERNATIONALLY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USERS</vt:lpstr>
      <vt:lpstr>REQUIREMENTS</vt:lpstr>
      <vt:lpstr>FUNCTIONAL REQUIREMENTS</vt:lpstr>
      <vt:lpstr>PowerPoint Presentation</vt:lpstr>
      <vt:lpstr>DIAGRAMS</vt:lpstr>
      <vt:lpstr>USE CASE</vt:lpstr>
      <vt:lpstr>ACTIVITY DIAGRAM</vt:lpstr>
      <vt:lpstr>STATE DIAGRAM</vt:lpstr>
      <vt:lpstr>PowerPoint Presentation</vt:lpstr>
      <vt:lpstr>CLASS DIAGRAM</vt:lpstr>
      <vt:lpstr>PowerPoint Presentation</vt:lpstr>
      <vt:lpstr>SEQUENCE DIAGRAM</vt:lpstr>
      <vt:lpstr>PowerPoint Presentation</vt:lpstr>
      <vt:lpstr>COMMUNICATION DIAGRAM</vt:lpstr>
      <vt:lpstr>PACKAGE DIAGRAM</vt:lpstr>
      <vt:lpstr>COMPONENT DIAGRAM</vt:lpstr>
      <vt:lpstr>COMPONENT DIAGRAM</vt:lpstr>
      <vt:lpstr>DEPLOYMENT DIAGRAM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INTERNATIONALLY</dc:title>
  <dc:creator>Danish Sohail</dc:creator>
  <cp:lastModifiedBy>Danish Sohail</cp:lastModifiedBy>
  <cp:revision>11</cp:revision>
  <dcterms:created xsi:type="dcterms:W3CDTF">2024-12-21T14:34:24Z</dcterms:created>
  <dcterms:modified xsi:type="dcterms:W3CDTF">2024-12-24T06:33:06Z</dcterms:modified>
</cp:coreProperties>
</file>